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0"/>
  </p:notesMasterIdLst>
  <p:sldIdLst>
    <p:sldId id="256" r:id="rId2"/>
    <p:sldId id="258" r:id="rId3"/>
    <p:sldId id="260" r:id="rId4"/>
    <p:sldId id="259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64" r:id="rId16"/>
    <p:sldId id="303" r:id="rId17"/>
    <p:sldId id="304" r:id="rId18"/>
    <p:sldId id="305" r:id="rId19"/>
    <p:sldId id="306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</p:sldIdLst>
  <p:sldSz cx="9144000" cy="5143500" type="screen16x9"/>
  <p:notesSz cx="6858000" cy="9144000"/>
  <p:embeddedFontLst>
    <p:embeddedFont>
      <p:font typeface="Shippori Antique" panose="020B0604020202020204" charset="-128"/>
      <p:regular r:id="rId31"/>
    </p:embeddedFont>
    <p:embeddedFont>
      <p:font typeface="Alata" panose="020B0604020202020204" charset="-18"/>
      <p:regular r:id="rId32"/>
    </p:embeddedFont>
    <p:embeddedFont>
      <p:font typeface="Nunito Light" pitchFamily="2" charset="-18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396B9-5CB5-4100-B52F-48763DDE0E51}" v="1912" dt="2024-05-20T18:52:39.704"/>
  </p1510:revLst>
</p1510:revInfo>
</file>

<file path=ppt/tableStyles.xml><?xml version="1.0" encoding="utf-8"?>
<a:tblStyleLst xmlns:a="http://schemas.openxmlformats.org/drawingml/2006/main" def="{1A5DE541-5DB0-461E-A0F5-1914BE716C5F}">
  <a:tblStyle styleId="{1A5DE541-5DB0-461E-A0F5-1914BE716C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59F09F-0D33-4C78-A47F-81FDA88A80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39" autoAdjust="0"/>
  </p:normalViewPr>
  <p:slideViewPr>
    <p:cSldViewPr snapToGrid="0">
      <p:cViewPr varScale="1">
        <p:scale>
          <a:sx n="135" d="100"/>
          <a:sy n="135" d="100"/>
        </p:scale>
        <p:origin x="924" y="120"/>
      </p:cViewPr>
      <p:guideLst>
        <p:guide orient="horz" pos="5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ino Shonis" userId="2c4817aaf092deca" providerId="LiveId" clId="{97A396B9-5CB5-4100-B52F-48763DDE0E51}"/>
    <pc:docChg chg="undo custSel addSld delSld modSld sldOrd delMainMaster">
      <pc:chgData name="Thomino Shonis" userId="2c4817aaf092deca" providerId="LiveId" clId="{97A396B9-5CB5-4100-B52F-48763DDE0E51}" dt="2024-05-20T18:52:39.704" v="3562"/>
      <pc:docMkLst>
        <pc:docMk/>
      </pc:docMkLst>
      <pc:sldChg chg="modSp mod modTransition">
        <pc:chgData name="Thomino Shonis" userId="2c4817aaf092deca" providerId="LiveId" clId="{97A396B9-5CB5-4100-B52F-48763DDE0E51}" dt="2024-05-18T09:25:44.905" v="532"/>
        <pc:sldMkLst>
          <pc:docMk/>
          <pc:sldMk cId="0" sldId="256"/>
        </pc:sldMkLst>
        <pc:spChg chg="mod">
          <ac:chgData name="Thomino Shonis" userId="2c4817aaf092deca" providerId="LiveId" clId="{97A396B9-5CB5-4100-B52F-48763DDE0E51}" dt="2024-05-18T09:10:31.712" v="95" actId="20577"/>
          <ac:spMkLst>
            <pc:docMk/>
            <pc:sldMk cId="0" sldId="256"/>
            <ac:spMk id="274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09:11:17.549" v="104" actId="122"/>
          <ac:spMkLst>
            <pc:docMk/>
            <pc:sldMk cId="0" sldId="256"/>
            <ac:spMk id="275" creationId="{00000000-0000-0000-0000-000000000000}"/>
          </ac:spMkLst>
        </pc:spChg>
      </pc:sldChg>
      <pc:sldChg chg="delSp modSp del mod">
        <pc:chgData name="Thomino Shonis" userId="2c4817aaf092deca" providerId="LiveId" clId="{97A396B9-5CB5-4100-B52F-48763DDE0E51}" dt="2024-05-18T09:14:50.203" v="111" actId="2696"/>
        <pc:sldMkLst>
          <pc:docMk/>
          <pc:sldMk cId="0" sldId="257"/>
        </pc:sldMkLst>
        <pc:spChg chg="del mod">
          <ac:chgData name="Thomino Shonis" userId="2c4817aaf092deca" providerId="LiveId" clId="{97A396B9-5CB5-4100-B52F-48763DDE0E51}" dt="2024-05-18T09:11:31.654" v="109" actId="478"/>
          <ac:spMkLst>
            <pc:docMk/>
            <pc:sldMk cId="0" sldId="257"/>
            <ac:spMk id="283" creationId="{00000000-0000-0000-0000-000000000000}"/>
          </ac:spMkLst>
        </pc:spChg>
        <pc:spChg chg="del">
          <ac:chgData name="Thomino Shonis" userId="2c4817aaf092deca" providerId="LiveId" clId="{97A396B9-5CB5-4100-B52F-48763DDE0E51}" dt="2024-05-18T09:11:34.348" v="110" actId="478"/>
          <ac:spMkLst>
            <pc:docMk/>
            <pc:sldMk cId="0" sldId="257"/>
            <ac:spMk id="284" creationId="{00000000-0000-0000-0000-000000000000}"/>
          </ac:spMkLst>
        </pc:spChg>
      </pc:sldChg>
      <pc:sldChg chg="modSp mod modTransition modAnim">
        <pc:chgData name="Thomino Shonis" userId="2c4817aaf092deca" providerId="LiveId" clId="{97A396B9-5CB5-4100-B52F-48763DDE0E51}" dt="2024-05-20T18:34:41.046" v="3324" actId="20577"/>
        <pc:sldMkLst>
          <pc:docMk/>
          <pc:sldMk cId="0" sldId="258"/>
        </pc:sldMkLst>
        <pc:spChg chg="mod">
          <ac:chgData name="Thomino Shonis" userId="2c4817aaf092deca" providerId="LiveId" clId="{97A396B9-5CB5-4100-B52F-48763DDE0E51}" dt="2024-05-18T09:15:06.547" v="146" actId="20577"/>
          <ac:spMkLst>
            <pc:docMk/>
            <pc:sldMk cId="0" sldId="258"/>
            <ac:spMk id="289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09:26:24.486" v="540" actId="20577"/>
          <ac:spMkLst>
            <pc:docMk/>
            <pc:sldMk cId="0" sldId="258"/>
            <ac:spMk id="296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09:16:15.174" v="238" actId="404"/>
          <ac:spMkLst>
            <pc:docMk/>
            <pc:sldMk cId="0" sldId="258"/>
            <ac:spMk id="297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09:22:40.794" v="514" actId="20577"/>
          <ac:spMkLst>
            <pc:docMk/>
            <pc:sldMk cId="0" sldId="258"/>
            <ac:spMk id="298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09:18:18.843" v="406" actId="404"/>
          <ac:spMkLst>
            <pc:docMk/>
            <pc:sldMk cId="0" sldId="258"/>
            <ac:spMk id="299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00:34.602" v="3280" actId="20577"/>
          <ac:spMkLst>
            <pc:docMk/>
            <pc:sldMk cId="0" sldId="258"/>
            <ac:spMk id="300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34:41.046" v="3324" actId="20577"/>
          <ac:spMkLst>
            <pc:docMk/>
            <pc:sldMk cId="0" sldId="258"/>
            <ac:spMk id="301" creationId="{00000000-0000-0000-0000-000000000000}"/>
          </ac:spMkLst>
        </pc:spChg>
      </pc:sldChg>
      <pc:sldChg chg="addSp delSp modSp mod ord modTransition modAnim">
        <pc:chgData name="Thomino Shonis" userId="2c4817aaf092deca" providerId="LiveId" clId="{97A396B9-5CB5-4100-B52F-48763DDE0E51}" dt="2024-05-19T16:58:46.418" v="877"/>
        <pc:sldMkLst>
          <pc:docMk/>
          <pc:sldMk cId="0" sldId="259"/>
        </pc:sldMkLst>
        <pc:spChg chg="add del mod">
          <ac:chgData name="Thomino Shonis" userId="2c4817aaf092deca" providerId="LiveId" clId="{97A396B9-5CB5-4100-B52F-48763DDE0E51}" dt="2024-05-18T21:25:02.085" v="552" actId="478"/>
          <ac:spMkLst>
            <pc:docMk/>
            <pc:sldMk cId="0" sldId="259"/>
            <ac:spMk id="2" creationId="{C072C83C-D960-7761-86FF-40882406EA69}"/>
          </ac:spMkLst>
        </pc:spChg>
        <pc:spChg chg="add mod">
          <ac:chgData name="Thomino Shonis" userId="2c4817aaf092deca" providerId="LiveId" clId="{97A396B9-5CB5-4100-B52F-48763DDE0E51}" dt="2024-05-18T21:27:14.247" v="615" actId="1035"/>
          <ac:spMkLst>
            <pc:docMk/>
            <pc:sldMk cId="0" sldId="259"/>
            <ac:spMk id="3" creationId="{3EAB2076-A4F6-C957-9FC0-291A560EE627}"/>
          </ac:spMkLst>
        </pc:spChg>
        <pc:spChg chg="add del mod">
          <ac:chgData name="Thomino Shonis" userId="2c4817aaf092deca" providerId="LiveId" clId="{97A396B9-5CB5-4100-B52F-48763DDE0E51}" dt="2024-05-18T21:36:32.686" v="764"/>
          <ac:spMkLst>
            <pc:docMk/>
            <pc:sldMk cId="0" sldId="259"/>
            <ac:spMk id="5" creationId="{B111FFA5-1825-B9F0-EA2E-CC2E151FF505}"/>
          </ac:spMkLst>
        </pc:spChg>
        <pc:spChg chg="mod">
          <ac:chgData name="Thomino Shonis" userId="2c4817aaf092deca" providerId="LiveId" clId="{97A396B9-5CB5-4100-B52F-48763DDE0E51}" dt="2024-05-18T21:27:25.220" v="625" actId="20577"/>
          <ac:spMkLst>
            <pc:docMk/>
            <pc:sldMk cId="0" sldId="259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21:34:33.680" v="762" actId="20577"/>
          <ac:spMkLst>
            <pc:docMk/>
            <pc:sldMk cId="0" sldId="259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8T21:34:40.743" v="763" actId="478"/>
          <ac:picMkLst>
            <pc:docMk/>
            <pc:sldMk cId="0" sldId="259"/>
            <ac:picMk id="308" creationId="{00000000-0000-0000-0000-000000000000}"/>
          </ac:picMkLst>
        </pc:picChg>
        <pc:picChg chg="add mod">
          <ac:chgData name="Thomino Shonis" userId="2c4817aaf092deca" providerId="LiveId" clId="{97A396B9-5CB5-4100-B52F-48763DDE0E51}" dt="2024-05-18T21:36:32.686" v="764"/>
          <ac:picMkLst>
            <pc:docMk/>
            <pc:sldMk cId="0" sldId="259"/>
            <ac:picMk id="1026" creationId="{38960A72-BC45-0902-7BA6-86E8CC9107E6}"/>
          </ac:picMkLst>
        </pc:picChg>
      </pc:sldChg>
      <pc:sldChg chg="addSp modSp mod modTransition">
        <pc:chgData name="Thomino Shonis" userId="2c4817aaf092deca" providerId="LiveId" clId="{97A396B9-5CB5-4100-B52F-48763DDE0E51}" dt="2024-05-18T21:26:16.021" v="578" actId="20577"/>
        <pc:sldMkLst>
          <pc:docMk/>
          <pc:sldMk cId="0" sldId="260"/>
        </pc:sldMkLst>
        <pc:spChg chg="mod">
          <ac:chgData name="Thomino Shonis" userId="2c4817aaf092deca" providerId="LiveId" clId="{97A396B9-5CB5-4100-B52F-48763DDE0E51}" dt="2024-05-18T09:27:10.533" v="548" actId="1076"/>
          <ac:spMkLst>
            <pc:docMk/>
            <pc:sldMk cId="0" sldId="260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21:26:16.021" v="578" actId="20577"/>
          <ac:spMkLst>
            <pc:docMk/>
            <pc:sldMk cId="0" sldId="260"/>
            <ac:spMk id="314" creationId="{00000000-0000-0000-0000-000000000000}"/>
          </ac:spMkLst>
        </pc:spChg>
        <pc:picChg chg="add mod">
          <ac:chgData name="Thomino Shonis" userId="2c4817aaf092deca" providerId="LiveId" clId="{97A396B9-5CB5-4100-B52F-48763DDE0E51}" dt="2024-05-18T21:25:13.203" v="555" actId="1076"/>
          <ac:picMkLst>
            <pc:docMk/>
            <pc:sldMk cId="0" sldId="260"/>
            <ac:picMk id="2" creationId="{C46FD893-5F45-5242-FA01-8A741C55253B}"/>
          </ac:picMkLst>
        </pc:picChg>
      </pc:sldChg>
      <pc:sldChg chg="del">
        <pc:chgData name="Thomino Shonis" userId="2c4817aaf092deca" providerId="LiveId" clId="{97A396B9-5CB5-4100-B52F-48763DDE0E51}" dt="2024-05-19T19:04:18.214" v="1957" actId="47"/>
        <pc:sldMkLst>
          <pc:docMk/>
          <pc:sldMk cId="0" sldId="261"/>
        </pc:sldMkLst>
      </pc:sldChg>
      <pc:sldChg chg="addSp delSp modSp del mod ord">
        <pc:chgData name="Thomino Shonis" userId="2c4817aaf092deca" providerId="LiveId" clId="{97A396B9-5CB5-4100-B52F-48763DDE0E51}" dt="2024-05-19T19:04:19.283" v="1958" actId="47"/>
        <pc:sldMkLst>
          <pc:docMk/>
          <pc:sldMk cId="0" sldId="262"/>
        </pc:sldMkLst>
        <pc:spChg chg="add del mod">
          <ac:chgData name="Thomino Shonis" userId="2c4817aaf092deca" providerId="LiveId" clId="{97A396B9-5CB5-4100-B52F-48763DDE0E51}" dt="2024-05-18T21:33:22.362" v="728" actId="478"/>
          <ac:spMkLst>
            <pc:docMk/>
            <pc:sldMk cId="0" sldId="262"/>
            <ac:spMk id="2" creationId="{0FC8EF50-CAE3-A569-CBD6-B6CE97F03F90}"/>
          </ac:spMkLst>
        </pc:spChg>
        <pc:spChg chg="mod">
          <ac:chgData name="Thomino Shonis" userId="2c4817aaf092deca" providerId="LiveId" clId="{97A396B9-5CB5-4100-B52F-48763DDE0E51}" dt="2024-05-18T21:33:13.904" v="720" actId="20577"/>
          <ac:spMkLst>
            <pc:docMk/>
            <pc:sldMk cId="0" sldId="262"/>
            <ac:spMk id="354" creationId="{00000000-0000-0000-0000-000000000000}"/>
          </ac:spMkLst>
        </pc:spChg>
      </pc:sldChg>
      <pc:sldChg chg="del">
        <pc:chgData name="Thomino Shonis" userId="2c4817aaf092deca" providerId="LiveId" clId="{97A396B9-5CB5-4100-B52F-48763DDE0E51}" dt="2024-05-19T19:04:20.213" v="1959" actId="47"/>
        <pc:sldMkLst>
          <pc:docMk/>
          <pc:sldMk cId="0" sldId="263"/>
        </pc:sldMkLst>
      </pc:sldChg>
      <pc:sldChg chg="addSp delSp modSp mod ord modTransition modAnim">
        <pc:chgData name="Thomino Shonis" userId="2c4817aaf092deca" providerId="LiveId" clId="{97A396B9-5CB5-4100-B52F-48763DDE0E51}" dt="2024-05-20T18:05:28.777" v="3282" actId="20577"/>
        <pc:sldMkLst>
          <pc:docMk/>
          <pc:sldMk cId="0" sldId="264"/>
        </pc:sldMkLst>
        <pc:spChg chg="add del mod">
          <ac:chgData name="Thomino Shonis" userId="2c4817aaf092deca" providerId="LiveId" clId="{97A396B9-5CB5-4100-B52F-48763DDE0E51}" dt="2024-05-19T18:08:52.371" v="1369" actId="478"/>
          <ac:spMkLst>
            <pc:docMk/>
            <pc:sldMk cId="0" sldId="264"/>
            <ac:spMk id="3" creationId="{5D1A2138-B493-33F0-34E0-6A8FA7E3A91A}"/>
          </ac:spMkLst>
        </pc:spChg>
        <pc:spChg chg="add del mod">
          <ac:chgData name="Thomino Shonis" userId="2c4817aaf092deca" providerId="LiveId" clId="{97A396B9-5CB5-4100-B52F-48763DDE0E51}" dt="2024-05-19T18:08:49.839" v="1368" actId="478"/>
          <ac:spMkLst>
            <pc:docMk/>
            <pc:sldMk cId="0" sldId="264"/>
            <ac:spMk id="5" creationId="{2B8B2FDD-D167-7BFA-98D8-5DF5B5F8AEF0}"/>
          </ac:spMkLst>
        </pc:spChg>
        <pc:spChg chg="add del mod">
          <ac:chgData name="Thomino Shonis" userId="2c4817aaf092deca" providerId="LiveId" clId="{97A396B9-5CB5-4100-B52F-48763DDE0E51}" dt="2024-05-19T18:10:03.584" v="1390" actId="478"/>
          <ac:spMkLst>
            <pc:docMk/>
            <pc:sldMk cId="0" sldId="264"/>
            <ac:spMk id="7" creationId="{E0C8AD30-1933-48AB-8B02-9EB61C543FD6}"/>
          </ac:spMkLst>
        </pc:spChg>
        <pc:spChg chg="add del">
          <ac:chgData name="Thomino Shonis" userId="2c4817aaf092deca" providerId="LiveId" clId="{97A396B9-5CB5-4100-B52F-48763DDE0E51}" dt="2024-05-19T18:23:43.453" v="1627" actId="22"/>
          <ac:spMkLst>
            <pc:docMk/>
            <pc:sldMk cId="0" sldId="264"/>
            <ac:spMk id="9" creationId="{29B71D61-30A1-BC65-C729-14CB76398227}"/>
          </ac:spMkLst>
        </pc:spChg>
        <pc:spChg chg="add del">
          <ac:chgData name="Thomino Shonis" userId="2c4817aaf092deca" providerId="LiveId" clId="{97A396B9-5CB5-4100-B52F-48763DDE0E51}" dt="2024-05-19T18:23:56.571" v="1629" actId="22"/>
          <ac:spMkLst>
            <pc:docMk/>
            <pc:sldMk cId="0" sldId="264"/>
            <ac:spMk id="11" creationId="{DEF509F5-525E-D22A-328E-0763B8D39F4A}"/>
          </ac:spMkLst>
        </pc:spChg>
        <pc:spChg chg="add mod">
          <ac:chgData name="Thomino Shonis" userId="2c4817aaf092deca" providerId="LiveId" clId="{97A396B9-5CB5-4100-B52F-48763DDE0E51}" dt="2024-05-19T18:40:28.838" v="1802" actId="20577"/>
          <ac:spMkLst>
            <pc:docMk/>
            <pc:sldMk cId="0" sldId="264"/>
            <ac:spMk id="40" creationId="{CE6E9E58-E6A5-6356-E8DB-E3A3720B0990}"/>
          </ac:spMkLst>
        </pc:spChg>
        <pc:spChg chg="mod">
          <ac:chgData name="Thomino Shonis" userId="2c4817aaf092deca" providerId="LiveId" clId="{97A396B9-5CB5-4100-B52F-48763DDE0E51}" dt="2024-05-19T18:17:54.411" v="1600" actId="1076"/>
          <ac:spMkLst>
            <pc:docMk/>
            <pc:sldMk cId="0" sldId="264"/>
            <ac:spMk id="404" creationId="{00000000-0000-0000-0000-000000000000}"/>
          </ac:spMkLst>
        </pc:spChg>
        <pc:spChg chg="del mod">
          <ac:chgData name="Thomino Shonis" userId="2c4817aaf092deca" providerId="LiveId" clId="{97A396B9-5CB5-4100-B52F-48763DDE0E51}" dt="2024-05-19T18:07:46.498" v="1359" actId="478"/>
          <ac:spMkLst>
            <pc:docMk/>
            <pc:sldMk cId="0" sldId="264"/>
            <ac:spMk id="405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1:24.130" v="1462" actId="20577"/>
          <ac:spMkLst>
            <pc:docMk/>
            <pc:sldMk cId="0" sldId="264"/>
            <ac:spMk id="406" creationId="{00000000-0000-0000-0000-000000000000}"/>
          </ac:spMkLst>
        </pc:spChg>
        <pc:spChg chg="del mod">
          <ac:chgData name="Thomino Shonis" userId="2c4817aaf092deca" providerId="LiveId" clId="{97A396B9-5CB5-4100-B52F-48763DDE0E51}" dt="2024-05-19T18:10:01.799" v="1389" actId="478"/>
          <ac:spMkLst>
            <pc:docMk/>
            <pc:sldMk cId="0" sldId="264"/>
            <ac:spMk id="407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0:39.712" v="1410" actId="20577"/>
          <ac:spMkLst>
            <pc:docMk/>
            <pc:sldMk cId="0" sldId="264"/>
            <ac:spMk id="408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5:02.773" v="1515" actId="1035"/>
          <ac:spMkLst>
            <pc:docMk/>
            <pc:sldMk cId="0" sldId="264"/>
            <ac:spMk id="409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07:23.467" v="1356" actId="20577"/>
          <ac:spMkLst>
            <pc:docMk/>
            <pc:sldMk cId="0" sldId="264"/>
            <ac:spMk id="410" creationId="{00000000-0000-0000-0000-000000000000}"/>
          </ac:spMkLst>
        </pc:spChg>
        <pc:spChg chg="del mod">
          <ac:chgData name="Thomino Shonis" userId="2c4817aaf092deca" providerId="LiveId" clId="{97A396B9-5CB5-4100-B52F-48763DDE0E51}" dt="2024-05-19T18:10:00.345" v="1387" actId="478"/>
          <ac:spMkLst>
            <pc:docMk/>
            <pc:sldMk cId="0" sldId="264"/>
            <ac:spMk id="411" creationId="{00000000-0000-0000-0000-000000000000}"/>
          </ac:spMkLst>
        </pc:spChg>
        <pc:spChg chg="del">
          <ac:chgData name="Thomino Shonis" userId="2c4817aaf092deca" providerId="LiveId" clId="{97A396B9-5CB5-4100-B52F-48763DDE0E51}" dt="2024-05-19T18:07:41.796" v="1357" actId="478"/>
          <ac:spMkLst>
            <pc:docMk/>
            <pc:sldMk cId="0" sldId="264"/>
            <ac:spMk id="412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05:28.777" v="3282" actId="20577"/>
          <ac:spMkLst>
            <pc:docMk/>
            <pc:sldMk cId="0" sldId="264"/>
            <ac:spMk id="4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8:52.719" v="1621" actId="20577"/>
          <ac:spMkLst>
            <pc:docMk/>
            <pc:sldMk cId="0" sldId="264"/>
            <ac:spMk id="414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8:25.996" v="1609" actId="5793"/>
          <ac:spMkLst>
            <pc:docMk/>
            <pc:sldMk cId="0" sldId="264"/>
            <ac:spMk id="415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19:26.573" v="1625"/>
          <ac:spMkLst>
            <pc:docMk/>
            <pc:sldMk cId="0" sldId="264"/>
            <ac:spMk id="416" creationId="{00000000-0000-0000-0000-000000000000}"/>
          </ac:spMkLst>
        </pc:spChg>
        <pc:picChg chg="add del mod">
          <ac:chgData name="Thomino Shonis" userId="2c4817aaf092deca" providerId="LiveId" clId="{97A396B9-5CB5-4100-B52F-48763DDE0E51}" dt="2024-05-19T18:27:02.596" v="1645" actId="478"/>
          <ac:picMkLst>
            <pc:docMk/>
            <pc:sldMk cId="0" sldId="264"/>
            <ac:picMk id="13" creationId="{0CE3A718-3638-C4A6-5B03-3358C5DD8990}"/>
          </ac:picMkLst>
        </pc:picChg>
        <pc:picChg chg="add del">
          <ac:chgData name="Thomino Shonis" userId="2c4817aaf092deca" providerId="LiveId" clId="{97A396B9-5CB5-4100-B52F-48763DDE0E51}" dt="2024-05-19T18:25:45.905" v="1633" actId="22"/>
          <ac:picMkLst>
            <pc:docMk/>
            <pc:sldMk cId="0" sldId="264"/>
            <ac:picMk id="15" creationId="{11FFD93D-B79F-AA58-E32B-24894767D440}"/>
          </ac:picMkLst>
        </pc:picChg>
        <pc:picChg chg="add del">
          <ac:chgData name="Thomino Shonis" userId="2c4817aaf092deca" providerId="LiveId" clId="{97A396B9-5CB5-4100-B52F-48763DDE0E51}" dt="2024-05-19T18:26:32.186" v="1635" actId="22"/>
          <ac:picMkLst>
            <pc:docMk/>
            <pc:sldMk cId="0" sldId="264"/>
            <ac:picMk id="17" creationId="{26F7BAAE-0170-571A-EFA3-06BBF21D24C3}"/>
          </ac:picMkLst>
        </pc:picChg>
        <pc:picChg chg="add del">
          <ac:chgData name="Thomino Shonis" userId="2c4817aaf092deca" providerId="LiveId" clId="{97A396B9-5CB5-4100-B52F-48763DDE0E51}" dt="2024-05-19T18:26:38.289" v="1637" actId="22"/>
          <ac:picMkLst>
            <pc:docMk/>
            <pc:sldMk cId="0" sldId="264"/>
            <ac:picMk id="19" creationId="{FE3E09DF-530F-AC65-D1B2-59A3EED5D1F7}"/>
          </ac:picMkLst>
        </pc:picChg>
        <pc:picChg chg="add del mod">
          <ac:chgData name="Thomino Shonis" userId="2c4817aaf092deca" providerId="LiveId" clId="{97A396B9-5CB5-4100-B52F-48763DDE0E51}" dt="2024-05-19T18:26:51.145" v="1641" actId="22"/>
          <ac:picMkLst>
            <pc:docMk/>
            <pc:sldMk cId="0" sldId="264"/>
            <ac:picMk id="21" creationId="{5E876B71-5577-AB28-BEA5-9959598E2BBB}"/>
          </ac:picMkLst>
        </pc:picChg>
        <pc:picChg chg="add del">
          <ac:chgData name="Thomino Shonis" userId="2c4817aaf092deca" providerId="LiveId" clId="{97A396B9-5CB5-4100-B52F-48763DDE0E51}" dt="2024-05-19T18:27:42.315" v="1647" actId="22"/>
          <ac:picMkLst>
            <pc:docMk/>
            <pc:sldMk cId="0" sldId="264"/>
            <ac:picMk id="23" creationId="{E2AF1F29-A313-ED8E-ABBA-82470C55FF8A}"/>
          </ac:picMkLst>
        </pc:picChg>
        <pc:picChg chg="add del">
          <ac:chgData name="Thomino Shonis" userId="2c4817aaf092deca" providerId="LiveId" clId="{97A396B9-5CB5-4100-B52F-48763DDE0E51}" dt="2024-05-19T18:28:59.517" v="1651" actId="478"/>
          <ac:picMkLst>
            <pc:docMk/>
            <pc:sldMk cId="0" sldId="264"/>
            <ac:picMk id="25" creationId="{8BC3D6CC-96A3-FB30-00FF-AFF79CFB33DD}"/>
          </ac:picMkLst>
        </pc:picChg>
        <pc:picChg chg="add del">
          <ac:chgData name="Thomino Shonis" userId="2c4817aaf092deca" providerId="LiveId" clId="{97A396B9-5CB5-4100-B52F-48763DDE0E51}" dt="2024-05-19T18:28:57.926" v="1650" actId="478"/>
          <ac:picMkLst>
            <pc:docMk/>
            <pc:sldMk cId="0" sldId="264"/>
            <ac:picMk id="27" creationId="{D64201F0-32D8-51A4-C06D-604E1A3A3E4F}"/>
          </ac:picMkLst>
        </pc:picChg>
        <pc:picChg chg="add del">
          <ac:chgData name="Thomino Shonis" userId="2c4817aaf092deca" providerId="LiveId" clId="{97A396B9-5CB5-4100-B52F-48763DDE0E51}" dt="2024-05-19T18:29:01.197" v="1653" actId="478"/>
          <ac:picMkLst>
            <pc:docMk/>
            <pc:sldMk cId="0" sldId="264"/>
            <ac:picMk id="29" creationId="{DD9DFF49-51D1-17B5-3973-29514AE7F343}"/>
          </ac:picMkLst>
        </pc:picChg>
        <pc:picChg chg="add mod">
          <ac:chgData name="Thomino Shonis" userId="2c4817aaf092deca" providerId="LiveId" clId="{97A396B9-5CB5-4100-B52F-48763DDE0E51}" dt="2024-05-19T18:32:12.395" v="1686" actId="1036"/>
          <ac:picMkLst>
            <pc:docMk/>
            <pc:sldMk cId="0" sldId="264"/>
            <ac:picMk id="31" creationId="{D99EB097-A75C-1966-785E-A401FAFD6A45}"/>
          </ac:picMkLst>
        </pc:picChg>
        <pc:picChg chg="add mod">
          <ac:chgData name="Thomino Shonis" userId="2c4817aaf092deca" providerId="LiveId" clId="{97A396B9-5CB5-4100-B52F-48763DDE0E51}" dt="2024-05-19T18:32:00.244" v="1670" actId="1076"/>
          <ac:picMkLst>
            <pc:docMk/>
            <pc:sldMk cId="0" sldId="264"/>
            <ac:picMk id="33" creationId="{DFE41455-7AE3-53B0-85FD-E5975418B05B}"/>
          </ac:picMkLst>
        </pc:picChg>
        <pc:picChg chg="add mod">
          <ac:chgData name="Thomino Shonis" userId="2c4817aaf092deca" providerId="LiveId" clId="{97A396B9-5CB5-4100-B52F-48763DDE0E51}" dt="2024-05-19T18:32:07.504" v="1681" actId="1036"/>
          <ac:picMkLst>
            <pc:docMk/>
            <pc:sldMk cId="0" sldId="264"/>
            <ac:picMk id="35" creationId="{29EFF957-0412-8095-8491-C85D78243BF0}"/>
          </ac:picMkLst>
        </pc:picChg>
        <pc:picChg chg="add del mod">
          <ac:chgData name="Thomino Shonis" userId="2c4817aaf092deca" providerId="LiveId" clId="{97A396B9-5CB5-4100-B52F-48763DDE0E51}" dt="2024-05-19T18:33:17.403" v="1691" actId="478"/>
          <ac:picMkLst>
            <pc:docMk/>
            <pc:sldMk cId="0" sldId="264"/>
            <ac:picMk id="37" creationId="{20104E0D-FBFD-C697-2C4C-1E8881F6F91A}"/>
          </ac:picMkLst>
        </pc:picChg>
        <pc:picChg chg="add mod">
          <ac:chgData name="Thomino Shonis" userId="2c4817aaf092deca" providerId="LiveId" clId="{97A396B9-5CB5-4100-B52F-48763DDE0E51}" dt="2024-05-19T18:33:46.127" v="1695" actId="1076"/>
          <ac:picMkLst>
            <pc:docMk/>
            <pc:sldMk cId="0" sldId="264"/>
            <ac:picMk id="39" creationId="{2615EC7B-AED4-3933-C513-0B2EF38AFB51}"/>
          </ac:picMkLst>
        </pc:picChg>
      </pc:sldChg>
      <pc:sldChg chg="del">
        <pc:chgData name="Thomino Shonis" userId="2c4817aaf092deca" providerId="LiveId" clId="{97A396B9-5CB5-4100-B52F-48763DDE0E51}" dt="2024-05-18T08:58:01.399" v="0" actId="2696"/>
        <pc:sldMkLst>
          <pc:docMk/>
          <pc:sldMk cId="0" sldId="265"/>
        </pc:sldMkLst>
      </pc:sldChg>
      <pc:sldChg chg="del">
        <pc:chgData name="Thomino Shonis" userId="2c4817aaf092deca" providerId="LiveId" clId="{97A396B9-5CB5-4100-B52F-48763DDE0E51}" dt="2024-05-18T08:58:04.463" v="1" actId="2696"/>
        <pc:sldMkLst>
          <pc:docMk/>
          <pc:sldMk cId="0" sldId="266"/>
        </pc:sldMkLst>
      </pc:sldChg>
      <pc:sldChg chg="delSp del mod">
        <pc:chgData name="Thomino Shonis" userId="2c4817aaf092deca" providerId="LiveId" clId="{97A396B9-5CB5-4100-B52F-48763DDE0E51}" dt="2024-05-18T09:05:04.868" v="33" actId="2696"/>
        <pc:sldMkLst>
          <pc:docMk/>
          <pc:sldMk cId="0" sldId="267"/>
        </pc:sldMkLst>
        <pc:picChg chg="del">
          <ac:chgData name="Thomino Shonis" userId="2c4817aaf092deca" providerId="LiveId" clId="{97A396B9-5CB5-4100-B52F-48763DDE0E51}" dt="2024-05-18T09:05:00.894" v="32" actId="478"/>
          <ac:picMkLst>
            <pc:docMk/>
            <pc:sldMk cId="0" sldId="267"/>
            <ac:picMk id="443" creationId="{00000000-0000-0000-0000-000000000000}"/>
          </ac:picMkLst>
        </pc:picChg>
      </pc:sldChg>
      <pc:sldChg chg="del">
        <pc:chgData name="Thomino Shonis" userId="2c4817aaf092deca" providerId="LiveId" clId="{97A396B9-5CB5-4100-B52F-48763DDE0E51}" dt="2024-05-18T21:24:27.277" v="549" actId="2696"/>
        <pc:sldMkLst>
          <pc:docMk/>
          <pc:sldMk cId="0" sldId="268"/>
        </pc:sldMkLst>
      </pc:sldChg>
      <pc:sldChg chg="del">
        <pc:chgData name="Thomino Shonis" userId="2c4817aaf092deca" providerId="LiveId" clId="{97A396B9-5CB5-4100-B52F-48763DDE0E51}" dt="2024-05-18T08:58:23.120" v="2" actId="2696"/>
        <pc:sldMkLst>
          <pc:docMk/>
          <pc:sldMk cId="0" sldId="269"/>
        </pc:sldMkLst>
      </pc:sldChg>
      <pc:sldChg chg="del">
        <pc:chgData name="Thomino Shonis" userId="2c4817aaf092deca" providerId="LiveId" clId="{97A396B9-5CB5-4100-B52F-48763DDE0E51}" dt="2024-05-18T08:58:29.021" v="3" actId="2696"/>
        <pc:sldMkLst>
          <pc:docMk/>
          <pc:sldMk cId="0" sldId="270"/>
        </pc:sldMkLst>
      </pc:sldChg>
      <pc:sldChg chg="del">
        <pc:chgData name="Thomino Shonis" userId="2c4817aaf092deca" providerId="LiveId" clId="{97A396B9-5CB5-4100-B52F-48763DDE0E51}" dt="2024-05-18T08:58:33.144" v="4" actId="2696"/>
        <pc:sldMkLst>
          <pc:docMk/>
          <pc:sldMk cId="0" sldId="271"/>
        </pc:sldMkLst>
      </pc:sldChg>
      <pc:sldChg chg="del">
        <pc:chgData name="Thomino Shonis" userId="2c4817aaf092deca" providerId="LiveId" clId="{97A396B9-5CB5-4100-B52F-48763DDE0E51}" dt="2024-05-18T08:58:39.713" v="5" actId="2696"/>
        <pc:sldMkLst>
          <pc:docMk/>
          <pc:sldMk cId="0" sldId="272"/>
        </pc:sldMkLst>
      </pc:sldChg>
      <pc:sldChg chg="del">
        <pc:chgData name="Thomino Shonis" userId="2c4817aaf092deca" providerId="LiveId" clId="{97A396B9-5CB5-4100-B52F-48763DDE0E51}" dt="2024-05-18T08:58:42.723" v="6" actId="2696"/>
        <pc:sldMkLst>
          <pc:docMk/>
          <pc:sldMk cId="0" sldId="273"/>
        </pc:sldMkLst>
      </pc:sldChg>
      <pc:sldChg chg="del">
        <pc:chgData name="Thomino Shonis" userId="2c4817aaf092deca" providerId="LiveId" clId="{97A396B9-5CB5-4100-B52F-48763DDE0E51}" dt="2024-05-18T08:58:48.770" v="7" actId="2696"/>
        <pc:sldMkLst>
          <pc:docMk/>
          <pc:sldMk cId="0" sldId="274"/>
        </pc:sldMkLst>
      </pc:sldChg>
      <pc:sldChg chg="addSp delSp modSp del mod">
        <pc:chgData name="Thomino Shonis" userId="2c4817aaf092deca" providerId="LiveId" clId="{97A396B9-5CB5-4100-B52F-48763DDE0E51}" dt="2024-05-18T09:04:51.473" v="31" actId="47"/>
        <pc:sldMkLst>
          <pc:docMk/>
          <pc:sldMk cId="0" sldId="275"/>
        </pc:sldMkLst>
        <pc:spChg chg="add mod">
          <ac:chgData name="Thomino Shonis" userId="2c4817aaf092deca" providerId="LiveId" clId="{97A396B9-5CB5-4100-B52F-48763DDE0E51}" dt="2024-05-18T09:04:45.835" v="30" actId="1076"/>
          <ac:spMkLst>
            <pc:docMk/>
            <pc:sldMk cId="0" sldId="275"/>
            <ac:spMk id="3" creationId="{DDCFD75B-8489-FEBF-ADF7-682BE48FADF1}"/>
          </ac:spMkLst>
        </pc:spChg>
        <pc:spChg chg="del">
          <ac:chgData name="Thomino Shonis" userId="2c4817aaf092deca" providerId="LiveId" clId="{97A396B9-5CB5-4100-B52F-48763DDE0E51}" dt="2024-05-18T09:04:35.089" v="29" actId="478"/>
          <ac:spMkLst>
            <pc:docMk/>
            <pc:sldMk cId="0" sldId="275"/>
            <ac:spMk id="610" creationId="{00000000-0000-0000-0000-000000000000}"/>
          </ac:spMkLst>
        </pc:spChg>
        <pc:spChg chg="del mod">
          <ac:chgData name="Thomino Shonis" userId="2c4817aaf092deca" providerId="LiveId" clId="{97A396B9-5CB5-4100-B52F-48763DDE0E51}" dt="2024-05-18T09:04:27.132" v="27" actId="478"/>
          <ac:spMkLst>
            <pc:docMk/>
            <pc:sldMk cId="0" sldId="275"/>
            <ac:spMk id="612" creationId="{00000000-0000-0000-0000-000000000000}"/>
          </ac:spMkLst>
        </pc:spChg>
        <pc:grpChg chg="del">
          <ac:chgData name="Thomino Shonis" userId="2c4817aaf092deca" providerId="LiveId" clId="{97A396B9-5CB5-4100-B52F-48763DDE0E51}" dt="2024-05-18T09:04:31.351" v="28" actId="478"/>
          <ac:grpSpMkLst>
            <pc:docMk/>
            <pc:sldMk cId="0" sldId="275"/>
            <ac:grpSpMk id="613" creationId="{00000000-0000-0000-0000-000000000000}"/>
          </ac:grpSpMkLst>
        </pc:grpChg>
      </pc:sldChg>
      <pc:sldChg chg="del">
        <pc:chgData name="Thomino Shonis" userId="2c4817aaf092deca" providerId="LiveId" clId="{97A396B9-5CB5-4100-B52F-48763DDE0E51}" dt="2024-05-18T09:02:09.603" v="25" actId="2696"/>
        <pc:sldMkLst>
          <pc:docMk/>
          <pc:sldMk cId="0" sldId="276"/>
        </pc:sldMkLst>
      </pc:sldChg>
      <pc:sldChg chg="del">
        <pc:chgData name="Thomino Shonis" userId="2c4817aaf092deca" providerId="LiveId" clId="{97A396B9-5CB5-4100-B52F-48763DDE0E51}" dt="2024-05-18T08:59:06.701" v="8" actId="2696"/>
        <pc:sldMkLst>
          <pc:docMk/>
          <pc:sldMk cId="0" sldId="277"/>
        </pc:sldMkLst>
      </pc:sldChg>
      <pc:sldChg chg="del">
        <pc:chgData name="Thomino Shonis" userId="2c4817aaf092deca" providerId="LiveId" clId="{97A396B9-5CB5-4100-B52F-48763DDE0E51}" dt="2024-05-18T09:00:03.482" v="9" actId="2696"/>
        <pc:sldMkLst>
          <pc:docMk/>
          <pc:sldMk cId="0" sldId="278"/>
        </pc:sldMkLst>
      </pc:sldChg>
      <pc:sldChg chg="del">
        <pc:chgData name="Thomino Shonis" userId="2c4817aaf092deca" providerId="LiveId" clId="{97A396B9-5CB5-4100-B52F-48763DDE0E51}" dt="2024-05-18T09:00:13.320" v="10" actId="2696"/>
        <pc:sldMkLst>
          <pc:docMk/>
          <pc:sldMk cId="0" sldId="279"/>
        </pc:sldMkLst>
      </pc:sldChg>
      <pc:sldChg chg="del">
        <pc:chgData name="Thomino Shonis" userId="2c4817aaf092deca" providerId="LiveId" clId="{97A396B9-5CB5-4100-B52F-48763DDE0E51}" dt="2024-05-18T09:00:16.184" v="11" actId="2696"/>
        <pc:sldMkLst>
          <pc:docMk/>
          <pc:sldMk cId="0" sldId="280"/>
        </pc:sldMkLst>
      </pc:sldChg>
      <pc:sldChg chg="del">
        <pc:chgData name="Thomino Shonis" userId="2c4817aaf092deca" providerId="LiveId" clId="{97A396B9-5CB5-4100-B52F-48763DDE0E51}" dt="2024-05-19T19:04:21.221" v="1960" actId="47"/>
        <pc:sldMkLst>
          <pc:docMk/>
          <pc:sldMk cId="0" sldId="281"/>
        </pc:sldMkLst>
      </pc:sldChg>
      <pc:sldChg chg="del">
        <pc:chgData name="Thomino Shonis" userId="2c4817aaf092deca" providerId="LiveId" clId="{97A396B9-5CB5-4100-B52F-48763DDE0E51}" dt="2024-05-18T09:00:26.624" v="12" actId="2696"/>
        <pc:sldMkLst>
          <pc:docMk/>
          <pc:sldMk cId="0" sldId="282"/>
        </pc:sldMkLst>
      </pc:sldChg>
      <pc:sldChg chg="del">
        <pc:chgData name="Thomino Shonis" userId="2c4817aaf092deca" providerId="LiveId" clId="{97A396B9-5CB5-4100-B52F-48763DDE0E51}" dt="2024-05-18T09:01:57.758" v="23" actId="2696"/>
        <pc:sldMkLst>
          <pc:docMk/>
          <pc:sldMk cId="0" sldId="283"/>
        </pc:sldMkLst>
      </pc:sldChg>
      <pc:sldChg chg="del">
        <pc:chgData name="Thomino Shonis" userId="2c4817aaf092deca" providerId="LiveId" clId="{97A396B9-5CB5-4100-B52F-48763DDE0E51}" dt="2024-05-18T09:00:43.409" v="13" actId="2696"/>
        <pc:sldMkLst>
          <pc:docMk/>
          <pc:sldMk cId="0" sldId="284"/>
        </pc:sldMkLst>
      </pc:sldChg>
      <pc:sldChg chg="del">
        <pc:chgData name="Thomino Shonis" userId="2c4817aaf092deca" providerId="LiveId" clId="{97A396B9-5CB5-4100-B52F-48763DDE0E51}" dt="2024-05-18T09:02:00.162" v="24" actId="2696"/>
        <pc:sldMkLst>
          <pc:docMk/>
          <pc:sldMk cId="0" sldId="285"/>
        </pc:sldMkLst>
      </pc:sldChg>
      <pc:sldChg chg="del">
        <pc:chgData name="Thomino Shonis" userId="2c4817aaf092deca" providerId="LiveId" clId="{97A396B9-5CB5-4100-B52F-48763DDE0E51}" dt="2024-05-18T09:00:55.508" v="14" actId="2696"/>
        <pc:sldMkLst>
          <pc:docMk/>
          <pc:sldMk cId="0" sldId="286"/>
        </pc:sldMkLst>
      </pc:sldChg>
      <pc:sldChg chg="del">
        <pc:chgData name="Thomino Shonis" userId="2c4817aaf092deca" providerId="LiveId" clId="{97A396B9-5CB5-4100-B52F-48763DDE0E51}" dt="2024-05-18T09:00:58.725" v="15" actId="2696"/>
        <pc:sldMkLst>
          <pc:docMk/>
          <pc:sldMk cId="0" sldId="287"/>
        </pc:sldMkLst>
      </pc:sldChg>
      <pc:sldChg chg="del">
        <pc:chgData name="Thomino Shonis" userId="2c4817aaf092deca" providerId="LiveId" clId="{97A396B9-5CB5-4100-B52F-48763DDE0E51}" dt="2024-05-18T09:01:01.197" v="16" actId="2696"/>
        <pc:sldMkLst>
          <pc:docMk/>
          <pc:sldMk cId="0" sldId="288"/>
        </pc:sldMkLst>
      </pc:sldChg>
      <pc:sldChg chg="del">
        <pc:chgData name="Thomino Shonis" userId="2c4817aaf092deca" providerId="LiveId" clId="{97A396B9-5CB5-4100-B52F-48763DDE0E51}" dt="2024-05-18T09:01:07.696" v="17" actId="2696"/>
        <pc:sldMkLst>
          <pc:docMk/>
          <pc:sldMk cId="0" sldId="289"/>
        </pc:sldMkLst>
      </pc:sldChg>
      <pc:sldChg chg="del">
        <pc:chgData name="Thomino Shonis" userId="2c4817aaf092deca" providerId="LiveId" clId="{97A396B9-5CB5-4100-B52F-48763DDE0E51}" dt="2024-05-18T09:01:12.042" v="18" actId="2696"/>
        <pc:sldMkLst>
          <pc:docMk/>
          <pc:sldMk cId="0" sldId="290"/>
        </pc:sldMkLst>
      </pc:sldChg>
      <pc:sldChg chg="del">
        <pc:chgData name="Thomino Shonis" userId="2c4817aaf092deca" providerId="LiveId" clId="{97A396B9-5CB5-4100-B52F-48763DDE0E51}" dt="2024-05-19T19:04:22.245" v="1961" actId="47"/>
        <pc:sldMkLst>
          <pc:docMk/>
          <pc:sldMk cId="0" sldId="291"/>
        </pc:sldMkLst>
      </pc:sldChg>
      <pc:sldChg chg="del">
        <pc:chgData name="Thomino Shonis" userId="2c4817aaf092deca" providerId="LiveId" clId="{97A396B9-5CB5-4100-B52F-48763DDE0E51}" dt="2024-05-19T19:04:23.284" v="1962" actId="47"/>
        <pc:sldMkLst>
          <pc:docMk/>
          <pc:sldMk cId="0" sldId="292"/>
        </pc:sldMkLst>
      </pc:sldChg>
      <pc:sldChg chg="addSp delSp modSp add del mod modTransition modAnim">
        <pc:chgData name="Thomino Shonis" userId="2c4817aaf092deca" providerId="LiveId" clId="{97A396B9-5CB5-4100-B52F-48763DDE0E51}" dt="2024-05-19T16:59:36.108" v="881"/>
        <pc:sldMkLst>
          <pc:docMk/>
          <pc:sldMk cId="1195388430" sldId="293"/>
        </pc:sldMkLst>
        <pc:spChg chg="add del mod">
          <ac:chgData name="Thomino Shonis" userId="2c4817aaf092deca" providerId="LiveId" clId="{97A396B9-5CB5-4100-B52F-48763DDE0E51}" dt="2024-05-18T21:39:30.719" v="803"/>
          <ac:spMkLst>
            <pc:docMk/>
            <pc:sldMk cId="1195388430" sldId="293"/>
            <ac:spMk id="4" creationId="{630AC3C4-91AE-457B-0EF7-0B178E322336}"/>
          </ac:spMkLst>
        </pc:spChg>
        <pc:spChg chg="mod">
          <ac:chgData name="Thomino Shonis" userId="2c4817aaf092deca" providerId="LiveId" clId="{97A396B9-5CB5-4100-B52F-48763DDE0E51}" dt="2024-05-18T21:37:12.727" v="791" actId="20577"/>
          <ac:spMkLst>
            <pc:docMk/>
            <pc:sldMk cId="1195388430" sldId="293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21:38:00.142" v="799" actId="14100"/>
          <ac:spMkLst>
            <pc:docMk/>
            <pc:sldMk cId="1195388430" sldId="293"/>
            <ac:spMk id="307" creationId="{00000000-0000-0000-0000-000000000000}"/>
          </ac:spMkLst>
        </pc:spChg>
        <pc:picChg chg="add del">
          <ac:chgData name="Thomino Shonis" userId="2c4817aaf092deca" providerId="LiveId" clId="{97A396B9-5CB5-4100-B52F-48763DDE0E51}" dt="2024-05-18T21:39:27.381" v="801" actId="478"/>
          <ac:picMkLst>
            <pc:docMk/>
            <pc:sldMk cId="1195388430" sldId="293"/>
            <ac:picMk id="2" creationId="{7BFBB91E-947E-4AF8-EA9D-3457AA77EACC}"/>
          </ac:picMkLst>
        </pc:picChg>
        <pc:picChg chg="add mod">
          <ac:chgData name="Thomino Shonis" userId="2c4817aaf092deca" providerId="LiveId" clId="{97A396B9-5CB5-4100-B52F-48763DDE0E51}" dt="2024-05-18T21:39:30.719" v="803"/>
          <ac:picMkLst>
            <pc:docMk/>
            <pc:sldMk cId="1195388430" sldId="293"/>
            <ac:picMk id="5" creationId="{C23B1356-7483-65F1-5187-1FFC8219F717}"/>
          </ac:picMkLst>
        </pc:picChg>
        <pc:picChg chg="del">
          <ac:chgData name="Thomino Shonis" userId="2c4817aaf092deca" providerId="LiveId" clId="{97A396B9-5CB5-4100-B52F-48763DDE0E51}" dt="2024-05-18T21:39:28.762" v="802" actId="478"/>
          <ac:picMkLst>
            <pc:docMk/>
            <pc:sldMk cId="1195388430" sldId="293"/>
            <ac:picMk id="1026" creationId="{38960A72-BC45-0902-7BA6-86E8CC9107E6}"/>
          </ac:picMkLst>
        </pc:picChg>
      </pc:sldChg>
      <pc:sldChg chg="addSp delSp modSp add del mod modTransition modAnim">
        <pc:chgData name="Thomino Shonis" userId="2c4817aaf092deca" providerId="LiveId" clId="{97A396B9-5CB5-4100-B52F-48763DDE0E51}" dt="2024-05-19T17:17:52.994" v="932"/>
        <pc:sldMkLst>
          <pc:docMk/>
          <pc:sldMk cId="1286475546" sldId="294"/>
        </pc:sldMkLst>
        <pc:spChg chg="add del mod">
          <ac:chgData name="Thomino Shonis" userId="2c4817aaf092deca" providerId="LiveId" clId="{97A396B9-5CB5-4100-B52F-48763DDE0E51}" dt="2024-05-18T21:57:05.217" v="872"/>
          <ac:spMkLst>
            <pc:docMk/>
            <pc:sldMk cId="1286475546" sldId="294"/>
            <ac:spMk id="4" creationId="{76FE97EA-D8C7-A95B-9279-098737857AE9}"/>
          </ac:spMkLst>
        </pc:spChg>
        <pc:spChg chg="mod">
          <ac:chgData name="Thomino Shonis" userId="2c4817aaf092deca" providerId="LiveId" clId="{97A396B9-5CB5-4100-B52F-48763DDE0E51}" dt="2024-05-18T21:51:57.285" v="856" actId="20577"/>
          <ac:spMkLst>
            <pc:docMk/>
            <pc:sldMk cId="1286475546" sldId="294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8T21:53:42.462" v="870"/>
          <ac:spMkLst>
            <pc:docMk/>
            <pc:sldMk cId="1286475546" sldId="294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8T21:57:02.045" v="871" actId="478"/>
          <ac:picMkLst>
            <pc:docMk/>
            <pc:sldMk cId="1286475546" sldId="294"/>
            <ac:picMk id="5" creationId="{C23B1356-7483-65F1-5187-1FFC8219F717}"/>
          </ac:picMkLst>
        </pc:picChg>
        <pc:picChg chg="add mod">
          <ac:chgData name="Thomino Shonis" userId="2c4817aaf092deca" providerId="LiveId" clId="{97A396B9-5CB5-4100-B52F-48763DDE0E51}" dt="2024-05-18T21:57:05.217" v="872"/>
          <ac:picMkLst>
            <pc:docMk/>
            <pc:sldMk cId="1286475546" sldId="294"/>
            <ac:picMk id="2050" creationId="{8EFF7860-CEC9-D922-CD08-72EB6EE99917}"/>
          </ac:picMkLst>
        </pc:picChg>
      </pc:sldChg>
      <pc:sldChg chg="addSp delSp modSp add del mod modTransition modAnim">
        <pc:chgData name="Thomino Shonis" userId="2c4817aaf092deca" providerId="LiveId" clId="{97A396B9-5CB5-4100-B52F-48763DDE0E51}" dt="2024-05-19T17:17:56.877" v="933"/>
        <pc:sldMkLst>
          <pc:docMk/>
          <pc:sldMk cId="302500222" sldId="295"/>
        </pc:sldMkLst>
        <pc:spChg chg="add del mod">
          <ac:chgData name="Thomino Shonis" userId="2c4817aaf092deca" providerId="LiveId" clId="{97A396B9-5CB5-4100-B52F-48763DDE0E51}" dt="2024-05-19T17:15:13.159" v="922"/>
          <ac:spMkLst>
            <pc:docMk/>
            <pc:sldMk cId="302500222" sldId="295"/>
            <ac:spMk id="2" creationId="{57F2A339-5DE9-F2A3-04E4-514292FF983F}"/>
          </ac:spMkLst>
        </pc:spChg>
        <pc:spChg chg="mod">
          <ac:chgData name="Thomino Shonis" userId="2c4817aaf092deca" providerId="LiveId" clId="{97A396B9-5CB5-4100-B52F-48763DDE0E51}" dt="2024-05-19T17:12:54.289" v="918" actId="14100"/>
          <ac:spMkLst>
            <pc:docMk/>
            <pc:sldMk cId="302500222" sldId="295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7:16:37.426" v="930"/>
          <ac:spMkLst>
            <pc:docMk/>
            <pc:sldMk cId="302500222" sldId="295"/>
            <ac:spMk id="307" creationId="{00000000-0000-0000-0000-000000000000}"/>
          </ac:spMkLst>
        </pc:spChg>
        <pc:picChg chg="add del">
          <ac:chgData name="Thomino Shonis" userId="2c4817aaf092deca" providerId="LiveId" clId="{97A396B9-5CB5-4100-B52F-48763DDE0E51}" dt="2024-05-19T17:15:08.422" v="921" actId="478"/>
          <ac:picMkLst>
            <pc:docMk/>
            <pc:sldMk cId="302500222" sldId="295"/>
            <ac:picMk id="1026" creationId="{EFD394BF-034C-5140-0E57-176DB20A3FFF}"/>
          </ac:picMkLst>
        </pc:picChg>
        <pc:picChg chg="add mod">
          <ac:chgData name="Thomino Shonis" userId="2c4817aaf092deca" providerId="LiveId" clId="{97A396B9-5CB5-4100-B52F-48763DDE0E51}" dt="2024-05-19T17:15:13.159" v="922"/>
          <ac:picMkLst>
            <pc:docMk/>
            <pc:sldMk cId="302500222" sldId="295"/>
            <ac:picMk id="1028" creationId="{FDB99035-0482-E144-6FC7-4CE0C3DD6308}"/>
          </ac:picMkLst>
        </pc:picChg>
        <pc:picChg chg="del">
          <ac:chgData name="Thomino Shonis" userId="2c4817aaf092deca" providerId="LiveId" clId="{97A396B9-5CB5-4100-B52F-48763DDE0E51}" dt="2024-05-19T17:15:05.394" v="919" actId="478"/>
          <ac:picMkLst>
            <pc:docMk/>
            <pc:sldMk cId="302500222" sldId="295"/>
            <ac:picMk id="2050" creationId="{8EFF7860-CEC9-D922-CD08-72EB6EE99917}"/>
          </ac:picMkLst>
        </pc:picChg>
      </pc:sldChg>
      <pc:sldChg chg="addSp delSp modSp add del mod modAnim">
        <pc:chgData name="Thomino Shonis" userId="2c4817aaf092deca" providerId="LiveId" clId="{97A396B9-5CB5-4100-B52F-48763DDE0E51}" dt="2024-05-19T17:48:12.308" v="1110" actId="20577"/>
        <pc:sldMkLst>
          <pc:docMk/>
          <pc:sldMk cId="3383560618" sldId="296"/>
        </pc:sldMkLst>
        <pc:spChg chg="add del mod">
          <ac:chgData name="Thomino Shonis" userId="2c4817aaf092deca" providerId="LiveId" clId="{97A396B9-5CB5-4100-B52F-48763DDE0E51}" dt="2024-05-19T17:21:41.850" v="944"/>
          <ac:spMkLst>
            <pc:docMk/>
            <pc:sldMk cId="3383560618" sldId="296"/>
            <ac:spMk id="2" creationId="{28F76989-76EB-0AB9-BF0A-EFB057F05F8D}"/>
          </ac:spMkLst>
        </pc:spChg>
        <pc:spChg chg="mod">
          <ac:chgData name="Thomino Shonis" userId="2c4817aaf092deca" providerId="LiveId" clId="{97A396B9-5CB5-4100-B52F-48763DDE0E51}" dt="2024-05-19T17:48:12.308" v="1110" actId="20577"/>
          <ac:spMkLst>
            <pc:docMk/>
            <pc:sldMk cId="3383560618" sldId="296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7:19:36.809" v="942"/>
          <ac:spMkLst>
            <pc:docMk/>
            <pc:sldMk cId="3383560618" sldId="296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9T17:21:39.286" v="943" actId="478"/>
          <ac:picMkLst>
            <pc:docMk/>
            <pc:sldMk cId="3383560618" sldId="296"/>
            <ac:picMk id="1028" creationId="{FDB99035-0482-E144-6FC7-4CE0C3DD6308}"/>
          </ac:picMkLst>
        </pc:picChg>
        <pc:picChg chg="add mod">
          <ac:chgData name="Thomino Shonis" userId="2c4817aaf092deca" providerId="LiveId" clId="{97A396B9-5CB5-4100-B52F-48763DDE0E51}" dt="2024-05-19T17:21:41.850" v="944"/>
          <ac:picMkLst>
            <pc:docMk/>
            <pc:sldMk cId="3383560618" sldId="296"/>
            <ac:picMk id="2050" creationId="{12073573-AEE8-DFE9-1204-CC40DDD79909}"/>
          </ac:picMkLst>
        </pc:picChg>
      </pc:sldChg>
      <pc:sldChg chg="modSp add del mod">
        <pc:chgData name="Thomino Shonis" userId="2c4817aaf092deca" providerId="LiveId" clId="{97A396B9-5CB5-4100-B52F-48763DDE0E51}" dt="2024-05-19T17:26:52.025" v="949" actId="47"/>
        <pc:sldMkLst>
          <pc:docMk/>
          <pc:sldMk cId="3082020124" sldId="297"/>
        </pc:sldMkLst>
        <pc:spChg chg="mod">
          <ac:chgData name="Thomino Shonis" userId="2c4817aaf092deca" providerId="LiveId" clId="{97A396B9-5CB5-4100-B52F-48763DDE0E51}" dt="2024-05-19T17:26:48.264" v="948"/>
          <ac:spMkLst>
            <pc:docMk/>
            <pc:sldMk cId="3082020124" sldId="297"/>
            <ac:spMk id="306" creationId="{00000000-0000-0000-0000-000000000000}"/>
          </ac:spMkLst>
        </pc:spChg>
      </pc:sldChg>
      <pc:sldChg chg="addSp delSp modSp add mod ord modAnim">
        <pc:chgData name="Thomino Shonis" userId="2c4817aaf092deca" providerId="LiveId" clId="{97A396B9-5CB5-4100-B52F-48763DDE0E51}" dt="2024-05-19T17:48:15.129" v="1111" actId="20577"/>
        <pc:sldMkLst>
          <pc:docMk/>
          <pc:sldMk cId="3208787476" sldId="297"/>
        </pc:sldMkLst>
        <pc:spChg chg="add del mod">
          <ac:chgData name="Thomino Shonis" userId="2c4817aaf092deca" providerId="LiveId" clId="{97A396B9-5CB5-4100-B52F-48763DDE0E51}" dt="2024-05-19T17:41:38.875" v="1024" actId="22"/>
          <ac:spMkLst>
            <pc:docMk/>
            <pc:sldMk cId="3208787476" sldId="297"/>
            <ac:spMk id="2" creationId="{2A465AF2-5756-BC0E-A5B8-5404158207E7}"/>
          </ac:spMkLst>
        </pc:spChg>
        <pc:spChg chg="mod">
          <ac:chgData name="Thomino Shonis" userId="2c4817aaf092deca" providerId="LiveId" clId="{97A396B9-5CB5-4100-B52F-48763DDE0E51}" dt="2024-05-19T17:48:15.129" v="1111" actId="20577"/>
          <ac:spMkLst>
            <pc:docMk/>
            <pc:sldMk cId="3208787476" sldId="297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7:27:55.367" v="1011"/>
          <ac:spMkLst>
            <pc:docMk/>
            <pc:sldMk cId="3208787476" sldId="297"/>
            <ac:spMk id="307" creationId="{00000000-0000-0000-0000-000000000000}"/>
          </ac:spMkLst>
        </pc:spChg>
        <pc:picChg chg="add del mod ord">
          <ac:chgData name="Thomino Shonis" userId="2c4817aaf092deca" providerId="LiveId" clId="{97A396B9-5CB5-4100-B52F-48763DDE0E51}" dt="2024-05-19T17:41:36.712" v="1023" actId="22"/>
          <ac:picMkLst>
            <pc:docMk/>
            <pc:sldMk cId="3208787476" sldId="297"/>
            <ac:picMk id="5" creationId="{DC20206A-94F4-23B7-42D0-6477726FC5F1}"/>
          </ac:picMkLst>
        </pc:picChg>
        <pc:picChg chg="add mod ord">
          <ac:chgData name="Thomino Shonis" userId="2c4817aaf092deca" providerId="LiveId" clId="{97A396B9-5CB5-4100-B52F-48763DDE0E51}" dt="2024-05-19T17:41:38.875" v="1024" actId="22"/>
          <ac:picMkLst>
            <pc:docMk/>
            <pc:sldMk cId="3208787476" sldId="297"/>
            <ac:picMk id="7" creationId="{40ADE199-434B-AC88-AB9C-2EA67BC227F3}"/>
          </ac:picMkLst>
        </pc:picChg>
        <pc:picChg chg="del">
          <ac:chgData name="Thomino Shonis" userId="2c4817aaf092deca" providerId="LiveId" clId="{97A396B9-5CB5-4100-B52F-48763DDE0E51}" dt="2024-05-19T17:35:58.617" v="1017" actId="478"/>
          <ac:picMkLst>
            <pc:docMk/>
            <pc:sldMk cId="3208787476" sldId="297"/>
            <ac:picMk id="1028" creationId="{FDB99035-0482-E144-6FC7-4CE0C3DD6308}"/>
          </ac:picMkLst>
        </pc:picChg>
        <pc:picChg chg="add mod">
          <ac:chgData name="Thomino Shonis" userId="2c4817aaf092deca" providerId="LiveId" clId="{97A396B9-5CB5-4100-B52F-48763DDE0E51}" dt="2024-05-19T17:38:19.988" v="1021"/>
          <ac:picMkLst>
            <pc:docMk/>
            <pc:sldMk cId="3208787476" sldId="297"/>
            <ac:picMk id="3074" creationId="{D2068DC1-96F3-9AD5-9A9B-622637C58F96}"/>
          </ac:picMkLst>
        </pc:picChg>
      </pc:sldChg>
      <pc:sldChg chg="modSp add mod ord">
        <pc:chgData name="Thomino Shonis" userId="2c4817aaf092deca" providerId="LiveId" clId="{97A396B9-5CB5-4100-B52F-48763DDE0E51}" dt="2024-05-19T17:42:53.539" v="1101" actId="20577"/>
        <pc:sldMkLst>
          <pc:docMk/>
          <pc:sldMk cId="3313455350" sldId="298"/>
        </pc:sldMkLst>
        <pc:spChg chg="mod">
          <ac:chgData name="Thomino Shonis" userId="2c4817aaf092deca" providerId="LiveId" clId="{97A396B9-5CB5-4100-B52F-48763DDE0E51}" dt="2024-05-19T17:42:53.539" v="1101" actId="20577"/>
          <ac:spMkLst>
            <pc:docMk/>
            <pc:sldMk cId="3313455350" sldId="298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7:42:09.677" v="1026" actId="20577"/>
          <ac:spMkLst>
            <pc:docMk/>
            <pc:sldMk cId="3313455350" sldId="298"/>
            <ac:spMk id="314" creationId="{00000000-0000-0000-0000-000000000000}"/>
          </ac:spMkLst>
        </pc:spChg>
      </pc:sldChg>
      <pc:sldChg chg="addSp delSp modSp add mod ord modAnim">
        <pc:chgData name="Thomino Shonis" userId="2c4817aaf092deca" providerId="LiveId" clId="{97A396B9-5CB5-4100-B52F-48763DDE0E51}" dt="2024-05-19T17:53:54.106" v="1180"/>
        <pc:sldMkLst>
          <pc:docMk/>
          <pc:sldMk cId="1775109324" sldId="299"/>
        </pc:sldMkLst>
        <pc:spChg chg="mod">
          <ac:chgData name="Thomino Shonis" userId="2c4817aaf092deca" providerId="LiveId" clId="{97A396B9-5CB5-4100-B52F-48763DDE0E51}" dt="2024-05-19T17:47:57.793" v="1109" actId="14100"/>
          <ac:spMkLst>
            <pc:docMk/>
            <pc:sldMk cId="1775109324" sldId="299"/>
            <ac:spMk id="3" creationId="{3EAB2076-A4F6-C957-9FC0-291A560EE627}"/>
          </ac:spMkLst>
        </pc:spChg>
        <pc:spChg chg="add del mod">
          <ac:chgData name="Thomino Shonis" userId="2c4817aaf092deca" providerId="LiveId" clId="{97A396B9-5CB5-4100-B52F-48763DDE0E51}" dt="2024-05-19T17:52:01.266" v="1167"/>
          <ac:spMkLst>
            <pc:docMk/>
            <pc:sldMk cId="1775109324" sldId="299"/>
            <ac:spMk id="4" creationId="{B06D2B2C-F203-355B-23A1-7EF8ED234671}"/>
          </ac:spMkLst>
        </pc:spChg>
        <pc:spChg chg="add del mod">
          <ac:chgData name="Thomino Shonis" userId="2c4817aaf092deca" providerId="LiveId" clId="{97A396B9-5CB5-4100-B52F-48763DDE0E51}" dt="2024-05-19T17:52:45.826" v="1175" actId="22"/>
          <ac:spMkLst>
            <pc:docMk/>
            <pc:sldMk cId="1775109324" sldId="299"/>
            <ac:spMk id="5" creationId="{3F0A2D88-18FF-16B8-94E7-4FF6DD162F62}"/>
          </ac:spMkLst>
        </pc:spChg>
        <pc:spChg chg="mod">
          <ac:chgData name="Thomino Shonis" userId="2c4817aaf092deca" providerId="LiveId" clId="{97A396B9-5CB5-4100-B52F-48763DDE0E51}" dt="2024-05-19T17:48:23.264" v="1115" actId="20577"/>
          <ac:spMkLst>
            <pc:docMk/>
            <pc:sldMk cId="1775109324" sldId="299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7:49:08.989" v="1161"/>
          <ac:spMkLst>
            <pc:docMk/>
            <pc:sldMk cId="1775109324" sldId="299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9T17:50:54.591" v="1162" actId="478"/>
          <ac:picMkLst>
            <pc:docMk/>
            <pc:sldMk cId="1775109324" sldId="299"/>
            <ac:picMk id="7" creationId="{40ADE199-434B-AC88-AB9C-2EA67BC227F3}"/>
          </ac:picMkLst>
        </pc:picChg>
        <pc:picChg chg="add del">
          <ac:chgData name="Thomino Shonis" userId="2c4817aaf092deca" providerId="LiveId" clId="{97A396B9-5CB5-4100-B52F-48763DDE0E51}" dt="2024-05-19T17:52:40.785" v="1170" actId="478"/>
          <ac:picMkLst>
            <pc:docMk/>
            <pc:sldMk cId="1775109324" sldId="299"/>
            <ac:picMk id="8" creationId="{CBDC2011-4EF1-FC66-1AAF-FDAF3E344E34}"/>
          </ac:picMkLst>
        </pc:picChg>
        <pc:picChg chg="add del">
          <ac:chgData name="Thomino Shonis" userId="2c4817aaf092deca" providerId="LiveId" clId="{97A396B9-5CB5-4100-B52F-48763DDE0E51}" dt="2024-05-19T17:52:42.965" v="1172" actId="478"/>
          <ac:picMkLst>
            <pc:docMk/>
            <pc:sldMk cId="1775109324" sldId="299"/>
            <ac:picMk id="10" creationId="{FA401AD7-F990-CE70-E783-6661E5450FB5}"/>
          </ac:picMkLst>
        </pc:picChg>
        <pc:picChg chg="add mod ord">
          <ac:chgData name="Thomino Shonis" userId="2c4817aaf092deca" providerId="LiveId" clId="{97A396B9-5CB5-4100-B52F-48763DDE0E51}" dt="2024-05-19T17:52:45.826" v="1175" actId="22"/>
          <ac:picMkLst>
            <pc:docMk/>
            <pc:sldMk cId="1775109324" sldId="299"/>
            <ac:picMk id="12" creationId="{18F3AFCA-0D42-0A09-5683-086726C70E65}"/>
          </ac:picMkLst>
        </pc:picChg>
        <pc:picChg chg="add del">
          <ac:chgData name="Thomino Shonis" userId="2c4817aaf092deca" providerId="LiveId" clId="{97A396B9-5CB5-4100-B52F-48763DDE0E51}" dt="2024-05-19T17:51:28.059" v="1164" actId="478"/>
          <ac:picMkLst>
            <pc:docMk/>
            <pc:sldMk cId="1775109324" sldId="299"/>
            <ac:picMk id="4098" creationId="{FCB63A2D-8F53-1AC8-B5D6-7B4D52437CA8}"/>
          </ac:picMkLst>
        </pc:picChg>
        <pc:picChg chg="add mod">
          <ac:chgData name="Thomino Shonis" userId="2c4817aaf092deca" providerId="LiveId" clId="{97A396B9-5CB5-4100-B52F-48763DDE0E51}" dt="2024-05-19T17:51:42.088" v="1166"/>
          <ac:picMkLst>
            <pc:docMk/>
            <pc:sldMk cId="1775109324" sldId="299"/>
            <ac:picMk id="4100" creationId="{4F0897C6-3F64-2072-D02D-F1DA0C8EC21C}"/>
          </ac:picMkLst>
        </pc:picChg>
        <pc:picChg chg="add del mod">
          <ac:chgData name="Thomino Shonis" userId="2c4817aaf092deca" providerId="LiveId" clId="{97A396B9-5CB5-4100-B52F-48763DDE0E51}" dt="2024-05-19T17:52:37.841" v="1168" actId="478"/>
          <ac:picMkLst>
            <pc:docMk/>
            <pc:sldMk cId="1775109324" sldId="299"/>
            <ac:picMk id="4102" creationId="{9B417731-DE15-0F6B-04F9-652738EE1EEE}"/>
          </ac:picMkLst>
        </pc:picChg>
      </pc:sldChg>
      <pc:sldChg chg="addSp delSp modSp add mod modAnim">
        <pc:chgData name="Thomino Shonis" userId="2c4817aaf092deca" providerId="LiveId" clId="{97A396B9-5CB5-4100-B52F-48763DDE0E51}" dt="2024-05-19T18:01:19.234" v="1196" actId="22"/>
        <pc:sldMkLst>
          <pc:docMk/>
          <pc:sldMk cId="4098902723" sldId="300"/>
        </pc:sldMkLst>
        <pc:spChg chg="add del mod">
          <ac:chgData name="Thomino Shonis" userId="2c4817aaf092deca" providerId="LiveId" clId="{97A396B9-5CB5-4100-B52F-48763DDE0E51}" dt="2024-05-19T18:00:48.623" v="1192"/>
          <ac:spMkLst>
            <pc:docMk/>
            <pc:sldMk cId="4098902723" sldId="300"/>
            <ac:spMk id="4" creationId="{C3A9699D-D7FD-A219-1EEC-94E0E0A92F2C}"/>
          </ac:spMkLst>
        </pc:spChg>
        <pc:spChg chg="add del mod">
          <ac:chgData name="Thomino Shonis" userId="2c4817aaf092deca" providerId="LiveId" clId="{97A396B9-5CB5-4100-B52F-48763DDE0E51}" dt="2024-05-19T18:01:19.234" v="1196" actId="22"/>
          <ac:spMkLst>
            <pc:docMk/>
            <pc:sldMk cId="4098902723" sldId="300"/>
            <ac:spMk id="5" creationId="{F1AE9A88-E48E-91A7-C32A-E4F1AB22F98A}"/>
          </ac:spMkLst>
        </pc:spChg>
        <pc:spChg chg="mod">
          <ac:chgData name="Thomino Shonis" userId="2c4817aaf092deca" providerId="LiveId" clId="{97A396B9-5CB5-4100-B52F-48763DDE0E51}" dt="2024-05-19T17:59:31.118" v="1182"/>
          <ac:spMkLst>
            <pc:docMk/>
            <pc:sldMk cId="4098902723" sldId="300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00:11.249" v="1187"/>
          <ac:spMkLst>
            <pc:docMk/>
            <pc:sldMk cId="4098902723" sldId="300"/>
            <ac:spMk id="307" creationId="{00000000-0000-0000-0000-000000000000}"/>
          </ac:spMkLst>
        </pc:spChg>
        <pc:picChg chg="add del">
          <ac:chgData name="Thomino Shonis" userId="2c4817aaf092deca" providerId="LiveId" clId="{97A396B9-5CB5-4100-B52F-48763DDE0E51}" dt="2024-05-19T18:01:18.263" v="1195" actId="478"/>
          <ac:picMkLst>
            <pc:docMk/>
            <pc:sldMk cId="4098902723" sldId="300"/>
            <ac:picMk id="7" creationId="{149A2AB2-BAFF-221B-2A5A-BA2A553116EE}"/>
          </ac:picMkLst>
        </pc:picChg>
        <pc:picChg chg="add mod ord">
          <ac:chgData name="Thomino Shonis" userId="2c4817aaf092deca" providerId="LiveId" clId="{97A396B9-5CB5-4100-B52F-48763DDE0E51}" dt="2024-05-19T18:01:19.234" v="1196" actId="22"/>
          <ac:picMkLst>
            <pc:docMk/>
            <pc:sldMk cId="4098902723" sldId="300"/>
            <ac:picMk id="9" creationId="{11F93920-6162-8793-C00E-EA67CCF72D35}"/>
          </ac:picMkLst>
        </pc:picChg>
        <pc:picChg chg="del">
          <ac:chgData name="Thomino Shonis" userId="2c4817aaf092deca" providerId="LiveId" clId="{97A396B9-5CB5-4100-B52F-48763DDE0E51}" dt="2024-05-19T18:00:45.054" v="1189" actId="478"/>
          <ac:picMkLst>
            <pc:docMk/>
            <pc:sldMk cId="4098902723" sldId="300"/>
            <ac:picMk id="12" creationId="{18F3AFCA-0D42-0A09-5683-086726C70E65}"/>
          </ac:picMkLst>
        </pc:picChg>
        <pc:picChg chg="add del">
          <ac:chgData name="Thomino Shonis" userId="2c4817aaf092deca" providerId="LiveId" clId="{97A396B9-5CB5-4100-B52F-48763DDE0E51}" dt="2024-05-19T18:00:47.621" v="1191" actId="478"/>
          <ac:picMkLst>
            <pc:docMk/>
            <pc:sldMk cId="4098902723" sldId="300"/>
            <ac:picMk id="5122" creationId="{28A86BA8-321F-97E8-C6CB-F1DAEF2BCE13}"/>
          </ac:picMkLst>
        </pc:picChg>
        <pc:picChg chg="add del mod">
          <ac:chgData name="Thomino Shonis" userId="2c4817aaf092deca" providerId="LiveId" clId="{97A396B9-5CB5-4100-B52F-48763DDE0E51}" dt="2024-05-19T18:01:16.382" v="1193" actId="478"/>
          <ac:picMkLst>
            <pc:docMk/>
            <pc:sldMk cId="4098902723" sldId="300"/>
            <ac:picMk id="5124" creationId="{CDF90A7B-5A32-E008-6FFD-6365670CB2E3}"/>
          </ac:picMkLst>
        </pc:picChg>
      </pc:sldChg>
      <pc:sldChg chg="addSp delSp modSp add mod modAnim">
        <pc:chgData name="Thomino Shonis" userId="2c4817aaf092deca" providerId="LiveId" clId="{97A396B9-5CB5-4100-B52F-48763DDE0E51}" dt="2024-05-19T19:16:02.850" v="2412"/>
        <pc:sldMkLst>
          <pc:docMk/>
          <pc:sldMk cId="2499411747" sldId="301"/>
        </pc:sldMkLst>
        <pc:spChg chg="add del mod">
          <ac:chgData name="Thomino Shonis" userId="2c4817aaf092deca" providerId="LiveId" clId="{97A396B9-5CB5-4100-B52F-48763DDE0E51}" dt="2024-05-19T18:03:42.878" v="1206"/>
          <ac:spMkLst>
            <pc:docMk/>
            <pc:sldMk cId="2499411747" sldId="301"/>
            <ac:spMk id="4" creationId="{4F2CE27E-612E-B2CB-B1F0-41D67EAE04F0}"/>
          </ac:spMkLst>
        </pc:spChg>
        <pc:spChg chg="mod">
          <ac:chgData name="Thomino Shonis" userId="2c4817aaf092deca" providerId="LiveId" clId="{97A396B9-5CB5-4100-B52F-48763DDE0E51}" dt="2024-05-19T18:02:41.547" v="1199" actId="20577"/>
          <ac:spMkLst>
            <pc:docMk/>
            <pc:sldMk cId="2499411747" sldId="301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03:19.363" v="1204"/>
          <ac:spMkLst>
            <pc:docMk/>
            <pc:sldMk cId="2499411747" sldId="301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9T18:03:41.094" v="1205" actId="478"/>
          <ac:picMkLst>
            <pc:docMk/>
            <pc:sldMk cId="2499411747" sldId="301"/>
            <ac:picMk id="9" creationId="{11F93920-6162-8793-C00E-EA67CCF72D35}"/>
          </ac:picMkLst>
        </pc:picChg>
        <pc:picChg chg="add mod">
          <ac:chgData name="Thomino Shonis" userId="2c4817aaf092deca" providerId="LiveId" clId="{97A396B9-5CB5-4100-B52F-48763DDE0E51}" dt="2024-05-19T18:03:45.620" v="1207" actId="1076"/>
          <ac:picMkLst>
            <pc:docMk/>
            <pc:sldMk cId="2499411747" sldId="301"/>
            <ac:picMk id="6146" creationId="{0F6C5167-9F4D-999E-5556-CCEB79BC062E}"/>
          </ac:picMkLst>
        </pc:picChg>
      </pc:sldChg>
      <pc:sldChg chg="modSp add mod ord">
        <pc:chgData name="Thomino Shonis" userId="2c4817aaf092deca" providerId="LiveId" clId="{97A396B9-5CB5-4100-B52F-48763DDE0E51}" dt="2024-05-19T18:06:25.898" v="1300" actId="20577"/>
        <pc:sldMkLst>
          <pc:docMk/>
          <pc:sldMk cId="1599546405" sldId="302"/>
        </pc:sldMkLst>
        <pc:spChg chg="mod">
          <ac:chgData name="Thomino Shonis" userId="2c4817aaf092deca" providerId="LiveId" clId="{97A396B9-5CB5-4100-B52F-48763DDE0E51}" dt="2024-05-19T18:06:08.721" v="1298" actId="20577"/>
          <ac:spMkLst>
            <pc:docMk/>
            <pc:sldMk cId="1599546405" sldId="302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06:25.898" v="1300" actId="20577"/>
          <ac:spMkLst>
            <pc:docMk/>
            <pc:sldMk cId="1599546405" sldId="302"/>
            <ac:spMk id="314" creationId="{00000000-0000-0000-0000-000000000000}"/>
          </ac:spMkLst>
        </pc:spChg>
      </pc:sldChg>
      <pc:sldChg chg="modSp add mod ord">
        <pc:chgData name="Thomino Shonis" userId="2c4817aaf092deca" providerId="LiveId" clId="{97A396B9-5CB5-4100-B52F-48763DDE0E51}" dt="2024-05-19T18:39:44.524" v="1784" actId="20577"/>
        <pc:sldMkLst>
          <pc:docMk/>
          <pc:sldMk cId="4185442917" sldId="303"/>
        </pc:sldMkLst>
        <pc:spChg chg="mod">
          <ac:chgData name="Thomino Shonis" userId="2c4817aaf092deca" providerId="LiveId" clId="{97A396B9-5CB5-4100-B52F-48763DDE0E51}" dt="2024-05-19T18:39:22.919" v="1782" actId="1076"/>
          <ac:spMkLst>
            <pc:docMk/>
            <pc:sldMk cId="4185442917" sldId="303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39:44.524" v="1784" actId="20577"/>
          <ac:spMkLst>
            <pc:docMk/>
            <pc:sldMk cId="4185442917" sldId="303"/>
            <ac:spMk id="314" creationId="{00000000-0000-0000-0000-000000000000}"/>
          </ac:spMkLst>
        </pc:spChg>
      </pc:sldChg>
      <pc:sldChg chg="addSp delSp modSp add mod ord modAnim">
        <pc:chgData name="Thomino Shonis" userId="2c4817aaf092deca" providerId="LiveId" clId="{97A396B9-5CB5-4100-B52F-48763DDE0E51}" dt="2024-05-19T19:01:33.427" v="1946"/>
        <pc:sldMkLst>
          <pc:docMk/>
          <pc:sldMk cId="1570679328" sldId="304"/>
        </pc:sldMkLst>
        <pc:spChg chg="add del mod">
          <ac:chgData name="Thomino Shonis" userId="2c4817aaf092deca" providerId="LiveId" clId="{97A396B9-5CB5-4100-B52F-48763DDE0E51}" dt="2024-05-19T19:01:33.427" v="1946"/>
          <ac:spMkLst>
            <pc:docMk/>
            <pc:sldMk cId="1570679328" sldId="304"/>
            <ac:spMk id="2" creationId="{B8D13B61-5DCC-FF58-C926-B740F021983F}"/>
          </ac:spMkLst>
        </pc:spChg>
        <pc:spChg chg="mod">
          <ac:chgData name="Thomino Shonis" userId="2c4817aaf092deca" providerId="LiveId" clId="{97A396B9-5CB5-4100-B52F-48763DDE0E51}" dt="2024-05-19T18:40:09.750" v="1789" actId="20577"/>
          <ac:spMkLst>
            <pc:docMk/>
            <pc:sldMk cId="1570679328" sldId="304"/>
            <ac:spMk id="3" creationId="{3EAB2076-A4F6-C957-9FC0-291A560EE627}"/>
          </ac:spMkLst>
        </pc:spChg>
        <pc:spChg chg="mod">
          <ac:chgData name="Thomino Shonis" userId="2c4817aaf092deca" providerId="LiveId" clId="{97A396B9-5CB5-4100-B52F-48763DDE0E51}" dt="2024-05-19T18:40:39.176" v="1810" actId="20577"/>
          <ac:spMkLst>
            <pc:docMk/>
            <pc:sldMk cId="1570679328" sldId="304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41:46.052" v="1878" actId="20577"/>
          <ac:spMkLst>
            <pc:docMk/>
            <pc:sldMk cId="1570679328" sldId="304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9T18:41:50.732" v="1879" actId="478"/>
          <ac:picMkLst>
            <pc:docMk/>
            <pc:sldMk cId="1570679328" sldId="304"/>
            <ac:picMk id="6146" creationId="{0F6C5167-9F4D-999E-5556-CCEB79BC062E}"/>
          </ac:picMkLst>
        </pc:picChg>
        <pc:picChg chg="add mod">
          <ac:chgData name="Thomino Shonis" userId="2c4817aaf092deca" providerId="LiveId" clId="{97A396B9-5CB5-4100-B52F-48763DDE0E51}" dt="2024-05-19T19:01:33.427" v="1946"/>
          <ac:picMkLst>
            <pc:docMk/>
            <pc:sldMk cId="1570679328" sldId="304"/>
            <ac:picMk id="7170" creationId="{B2E75B37-02BA-A64D-7097-C789E0A27D70}"/>
          </ac:picMkLst>
        </pc:picChg>
      </pc:sldChg>
      <pc:sldChg chg="addSp delSp modSp add mod modAnim">
        <pc:chgData name="Thomino Shonis" userId="2c4817aaf092deca" providerId="LiveId" clId="{97A396B9-5CB5-4100-B52F-48763DDE0E51}" dt="2024-05-19T19:03:28.591" v="1956" actId="478"/>
        <pc:sldMkLst>
          <pc:docMk/>
          <pc:sldMk cId="1878924500" sldId="305"/>
        </pc:sldMkLst>
        <pc:spChg chg="del">
          <ac:chgData name="Thomino Shonis" userId="2c4817aaf092deca" providerId="LiveId" clId="{97A396B9-5CB5-4100-B52F-48763DDE0E51}" dt="2024-05-19T19:02:42.395" v="1947"/>
          <ac:spMkLst>
            <pc:docMk/>
            <pc:sldMk cId="1878924500" sldId="305"/>
            <ac:spMk id="2" creationId="{B8D13B61-5DCC-FF58-C926-B740F021983F}"/>
          </ac:spMkLst>
        </pc:spChg>
        <pc:spChg chg="add del mod">
          <ac:chgData name="Thomino Shonis" userId="2c4817aaf092deca" providerId="LiveId" clId="{97A396B9-5CB5-4100-B52F-48763DDE0E51}" dt="2024-05-19T19:03:28.591" v="1956" actId="478"/>
          <ac:spMkLst>
            <pc:docMk/>
            <pc:sldMk cId="1878924500" sldId="305"/>
            <ac:spMk id="4" creationId="{29286105-0960-F9E9-64AD-4DCC0B90F758}"/>
          </ac:spMkLst>
        </pc:spChg>
        <pc:spChg chg="mod">
          <ac:chgData name="Thomino Shonis" userId="2c4817aaf092deca" providerId="LiveId" clId="{97A396B9-5CB5-4100-B52F-48763DDE0E51}" dt="2024-05-19T18:41:58.241" v="1884" actId="20577"/>
          <ac:spMkLst>
            <pc:docMk/>
            <pc:sldMk cId="1878924500" sldId="305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8:42:43.764" v="1945" actId="20577"/>
          <ac:spMkLst>
            <pc:docMk/>
            <pc:sldMk cId="1878924500" sldId="305"/>
            <ac:spMk id="307" creationId="{00000000-0000-0000-0000-000000000000}"/>
          </ac:spMkLst>
        </pc:spChg>
        <pc:picChg chg="add del mod">
          <ac:chgData name="Thomino Shonis" userId="2c4817aaf092deca" providerId="LiveId" clId="{97A396B9-5CB5-4100-B52F-48763DDE0E51}" dt="2024-05-19T19:03:09.208" v="1949" actId="478"/>
          <ac:picMkLst>
            <pc:docMk/>
            <pc:sldMk cId="1878924500" sldId="305"/>
            <ac:picMk id="8194" creationId="{DB1E00B7-B5A5-43C0-D3A5-198BDE83A514}"/>
          </ac:picMkLst>
        </pc:picChg>
        <pc:picChg chg="add mod">
          <ac:chgData name="Thomino Shonis" userId="2c4817aaf092deca" providerId="LiveId" clId="{97A396B9-5CB5-4100-B52F-48763DDE0E51}" dt="2024-05-19T19:03:24.745" v="1955" actId="1076"/>
          <ac:picMkLst>
            <pc:docMk/>
            <pc:sldMk cId="1878924500" sldId="305"/>
            <ac:picMk id="8196" creationId="{FB3F4E6B-0C15-C3B2-62C7-E7C1507AC083}"/>
          </ac:picMkLst>
        </pc:picChg>
      </pc:sldChg>
      <pc:sldChg chg="modSp add mod ord">
        <pc:chgData name="Thomino Shonis" userId="2c4817aaf092deca" providerId="LiveId" clId="{97A396B9-5CB5-4100-B52F-48763DDE0E51}" dt="2024-05-19T19:05:36.421" v="1992" actId="20577"/>
        <pc:sldMkLst>
          <pc:docMk/>
          <pc:sldMk cId="258445244" sldId="306"/>
        </pc:sldMkLst>
        <pc:spChg chg="mod">
          <ac:chgData name="Thomino Shonis" userId="2c4817aaf092deca" providerId="LiveId" clId="{97A396B9-5CB5-4100-B52F-48763DDE0E51}" dt="2024-05-19T19:05:36.421" v="1992" actId="20577"/>
          <ac:spMkLst>
            <pc:docMk/>
            <pc:sldMk cId="258445244" sldId="306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9:05:25.912" v="1967" actId="20577"/>
          <ac:spMkLst>
            <pc:docMk/>
            <pc:sldMk cId="258445244" sldId="306"/>
            <ac:spMk id="314" creationId="{00000000-0000-0000-0000-000000000000}"/>
          </ac:spMkLst>
        </pc:spChg>
      </pc:sldChg>
      <pc:sldChg chg="addSp delSp modSp add del mod ord modAnim">
        <pc:chgData name="Thomino Shonis" userId="2c4817aaf092deca" providerId="LiveId" clId="{97A396B9-5CB5-4100-B52F-48763DDE0E51}" dt="2024-05-19T20:04:08.784" v="3119" actId="47"/>
        <pc:sldMkLst>
          <pc:docMk/>
          <pc:sldMk cId="3456431351" sldId="307"/>
        </pc:sldMkLst>
        <pc:spChg chg="add mod">
          <ac:chgData name="Thomino Shonis" userId="2c4817aaf092deca" providerId="LiveId" clId="{97A396B9-5CB5-4100-B52F-48763DDE0E51}" dt="2024-05-19T19:13:17.497" v="2410" actId="478"/>
          <ac:spMkLst>
            <pc:docMk/>
            <pc:sldMk cId="3456431351" sldId="307"/>
            <ac:spMk id="2" creationId="{1BB4B2E2-6208-A27B-5EF0-EADBAFE0FEB8}"/>
          </ac:spMkLst>
        </pc:spChg>
        <pc:spChg chg="mod">
          <ac:chgData name="Thomino Shonis" userId="2c4817aaf092deca" providerId="LiveId" clId="{97A396B9-5CB5-4100-B52F-48763DDE0E51}" dt="2024-05-19T19:05:51.303" v="1997" actId="20577"/>
          <ac:spMkLst>
            <pc:docMk/>
            <pc:sldMk cId="3456431351" sldId="307"/>
            <ac:spMk id="3" creationId="{3EAB2076-A4F6-C957-9FC0-291A560EE627}"/>
          </ac:spMkLst>
        </pc:spChg>
        <pc:spChg chg="mod">
          <ac:chgData name="Thomino Shonis" userId="2c4817aaf092deca" providerId="LiveId" clId="{97A396B9-5CB5-4100-B52F-48763DDE0E51}" dt="2024-05-19T19:06:07.748" v="2020" actId="20577"/>
          <ac:spMkLst>
            <pc:docMk/>
            <pc:sldMk cId="3456431351" sldId="307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19:12:33.959" v="2409" actId="14100"/>
          <ac:spMkLst>
            <pc:docMk/>
            <pc:sldMk cId="3456431351" sldId="307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19T19:13:17.497" v="2410" actId="478"/>
          <ac:picMkLst>
            <pc:docMk/>
            <pc:sldMk cId="3456431351" sldId="307"/>
            <ac:picMk id="6146" creationId="{0F6C5167-9F4D-999E-5556-CCEB79BC062E}"/>
          </ac:picMkLst>
        </pc:picChg>
      </pc:sldChg>
      <pc:sldChg chg="addSp delSp modSp add del mod modAnim">
        <pc:chgData name="Thomino Shonis" userId="2c4817aaf092deca" providerId="LiveId" clId="{97A396B9-5CB5-4100-B52F-48763DDE0E51}" dt="2024-05-19T20:14:44.103" v="3264" actId="20577"/>
        <pc:sldMkLst>
          <pc:docMk/>
          <pc:sldMk cId="2456970905" sldId="308"/>
        </pc:sldMkLst>
        <pc:spChg chg="del">
          <ac:chgData name="Thomino Shonis" userId="2c4817aaf092deca" providerId="LiveId" clId="{97A396B9-5CB5-4100-B52F-48763DDE0E51}" dt="2024-05-19T20:06:17.556" v="3120"/>
          <ac:spMkLst>
            <pc:docMk/>
            <pc:sldMk cId="2456970905" sldId="308"/>
            <ac:spMk id="2" creationId="{1BB4B2E2-6208-A27B-5EF0-EADBAFE0FEB8}"/>
          </ac:spMkLst>
        </pc:spChg>
        <pc:spChg chg="add del mod">
          <ac:chgData name="Thomino Shonis" userId="2c4817aaf092deca" providerId="LiveId" clId="{97A396B9-5CB5-4100-B52F-48763DDE0E51}" dt="2024-05-19T20:06:20.997" v="3121"/>
          <ac:spMkLst>
            <pc:docMk/>
            <pc:sldMk cId="2456970905" sldId="308"/>
            <ac:spMk id="4" creationId="{F71562F2-91B4-87DE-3EA0-72C0B089F069}"/>
          </ac:spMkLst>
        </pc:spChg>
        <pc:spChg chg="add del mod">
          <ac:chgData name="Thomino Shonis" userId="2c4817aaf092deca" providerId="LiveId" clId="{97A396B9-5CB5-4100-B52F-48763DDE0E51}" dt="2024-05-19T20:06:28.983" v="3122"/>
          <ac:spMkLst>
            <pc:docMk/>
            <pc:sldMk cId="2456970905" sldId="308"/>
            <ac:spMk id="5" creationId="{7B72D760-35B6-DBA6-79A3-08721BA99CC3}"/>
          </ac:spMkLst>
        </pc:spChg>
        <pc:spChg chg="add del mod">
          <ac:chgData name="Thomino Shonis" userId="2c4817aaf092deca" providerId="LiveId" clId="{97A396B9-5CB5-4100-B52F-48763DDE0E51}" dt="2024-05-19T20:06:49.422" v="3127"/>
          <ac:spMkLst>
            <pc:docMk/>
            <pc:sldMk cId="2456970905" sldId="308"/>
            <ac:spMk id="6" creationId="{D0B4D59D-BF19-87E4-536C-2A9B17CA770A}"/>
          </ac:spMkLst>
        </pc:spChg>
        <pc:spChg chg="add mod">
          <ac:chgData name="Thomino Shonis" userId="2c4817aaf092deca" providerId="LiveId" clId="{97A396B9-5CB5-4100-B52F-48763DDE0E51}" dt="2024-05-19T20:06:37.079" v="3125" actId="14100"/>
          <ac:spMkLst>
            <pc:docMk/>
            <pc:sldMk cId="2456970905" sldId="308"/>
            <ac:spMk id="7" creationId="{26026F93-405D-AECC-07DA-A77653AF79E1}"/>
          </ac:spMkLst>
        </pc:spChg>
        <pc:spChg chg="mod">
          <ac:chgData name="Thomino Shonis" userId="2c4817aaf092deca" providerId="LiveId" clId="{97A396B9-5CB5-4100-B52F-48763DDE0E51}" dt="2024-05-19T20:14:44.103" v="3264" actId="20577"/>
          <ac:spMkLst>
            <pc:docMk/>
            <pc:sldMk cId="2456970905" sldId="308"/>
            <ac:spMk id="307" creationId="{00000000-0000-0000-0000-000000000000}"/>
          </ac:spMkLst>
        </pc:spChg>
        <pc:picChg chg="add">
          <ac:chgData name="Thomino Shonis" userId="2c4817aaf092deca" providerId="LiveId" clId="{97A396B9-5CB5-4100-B52F-48763DDE0E51}" dt="2024-05-19T20:06:45.413" v="3126"/>
          <ac:picMkLst>
            <pc:docMk/>
            <pc:sldMk cId="2456970905" sldId="308"/>
            <ac:picMk id="9226" creationId="{5B33DBB2-C446-BFCA-40BC-62B23C57934F}"/>
          </ac:picMkLst>
        </pc:picChg>
        <pc:picChg chg="add mod">
          <ac:chgData name="Thomino Shonis" userId="2c4817aaf092deca" providerId="LiveId" clId="{97A396B9-5CB5-4100-B52F-48763DDE0E51}" dt="2024-05-19T20:06:49.422" v="3127"/>
          <ac:picMkLst>
            <pc:docMk/>
            <pc:sldMk cId="2456970905" sldId="308"/>
            <ac:picMk id="9228" creationId="{DDC742F6-5A89-B884-EB76-7229529E1A31}"/>
          </ac:picMkLst>
        </pc:picChg>
      </pc:sldChg>
      <pc:sldChg chg="addSp delSp modSp add mod modAnim">
        <pc:chgData name="Thomino Shonis" userId="2c4817aaf092deca" providerId="LiveId" clId="{97A396B9-5CB5-4100-B52F-48763DDE0E51}" dt="2024-05-19T20:14:26.800" v="3243" actId="20577"/>
        <pc:sldMkLst>
          <pc:docMk/>
          <pc:sldMk cId="1631632726" sldId="309"/>
        </pc:sldMkLst>
        <pc:spChg chg="del">
          <ac:chgData name="Thomino Shonis" userId="2c4817aaf092deca" providerId="LiveId" clId="{97A396B9-5CB5-4100-B52F-48763DDE0E51}" dt="2024-05-19T20:09:38.606" v="3133" actId="478"/>
          <ac:spMkLst>
            <pc:docMk/>
            <pc:sldMk cId="1631632726" sldId="309"/>
            <ac:spMk id="2" creationId="{1BB4B2E2-6208-A27B-5EF0-EADBAFE0FEB8}"/>
          </ac:spMkLst>
        </pc:spChg>
        <pc:spChg chg="mod">
          <ac:chgData name="Thomino Shonis" userId="2c4817aaf092deca" providerId="LiveId" clId="{97A396B9-5CB5-4100-B52F-48763DDE0E51}" dt="2024-05-19T19:19:00.836" v="2442" actId="20577"/>
          <ac:spMkLst>
            <pc:docMk/>
            <pc:sldMk cId="1631632726" sldId="309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20:14:26.800" v="3243" actId="20577"/>
          <ac:spMkLst>
            <pc:docMk/>
            <pc:sldMk cId="1631632726" sldId="309"/>
            <ac:spMk id="307" creationId="{00000000-0000-0000-0000-000000000000}"/>
          </ac:spMkLst>
        </pc:spChg>
        <pc:picChg chg="add mod">
          <ac:chgData name="Thomino Shonis" userId="2c4817aaf092deca" providerId="LiveId" clId="{97A396B9-5CB5-4100-B52F-48763DDE0E51}" dt="2024-05-19T20:07:21.407" v="3132" actId="1076"/>
          <ac:picMkLst>
            <pc:docMk/>
            <pc:sldMk cId="1631632726" sldId="309"/>
            <ac:picMk id="10242" creationId="{A8414239-92CA-D61D-20A9-ABFA77689883}"/>
          </ac:picMkLst>
        </pc:picChg>
      </pc:sldChg>
      <pc:sldChg chg="addSp delSp modSp add mod modAnim">
        <pc:chgData name="Thomino Shonis" userId="2c4817aaf092deca" providerId="LiveId" clId="{97A396B9-5CB5-4100-B52F-48763DDE0E51}" dt="2024-05-20T18:08:16.575" v="3284" actId="20577"/>
        <pc:sldMkLst>
          <pc:docMk/>
          <pc:sldMk cId="1300953201" sldId="310"/>
        </pc:sldMkLst>
        <pc:spChg chg="del">
          <ac:chgData name="Thomino Shonis" userId="2c4817aaf092deca" providerId="LiveId" clId="{97A396B9-5CB5-4100-B52F-48763DDE0E51}" dt="2024-05-19T20:10:49.406" v="3137" actId="478"/>
          <ac:spMkLst>
            <pc:docMk/>
            <pc:sldMk cId="1300953201" sldId="310"/>
            <ac:spMk id="2" creationId="{1BB4B2E2-6208-A27B-5EF0-EADBAFE0FEB8}"/>
          </ac:spMkLst>
        </pc:spChg>
        <pc:spChg chg="mod">
          <ac:chgData name="Thomino Shonis" userId="2c4817aaf092deca" providerId="LiveId" clId="{97A396B9-5CB5-4100-B52F-48763DDE0E51}" dt="2024-05-19T19:24:49.808" v="2676" actId="20577"/>
          <ac:spMkLst>
            <pc:docMk/>
            <pc:sldMk cId="1300953201" sldId="310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08:16.575" v="3284" actId="20577"/>
          <ac:spMkLst>
            <pc:docMk/>
            <pc:sldMk cId="1300953201" sldId="310"/>
            <ac:spMk id="307" creationId="{00000000-0000-0000-0000-000000000000}"/>
          </ac:spMkLst>
        </pc:spChg>
        <pc:picChg chg="add mod">
          <ac:chgData name="Thomino Shonis" userId="2c4817aaf092deca" providerId="LiveId" clId="{97A396B9-5CB5-4100-B52F-48763DDE0E51}" dt="2024-05-19T20:10:55.983" v="3139" actId="1076"/>
          <ac:picMkLst>
            <pc:docMk/>
            <pc:sldMk cId="1300953201" sldId="310"/>
            <ac:picMk id="11266" creationId="{65976D17-A476-031A-E5CA-87BDE89AB9AB}"/>
          </ac:picMkLst>
        </pc:picChg>
      </pc:sldChg>
      <pc:sldChg chg="addSp delSp modSp add mod modAnim">
        <pc:chgData name="Thomino Shonis" userId="2c4817aaf092deca" providerId="LiveId" clId="{97A396B9-5CB5-4100-B52F-48763DDE0E51}" dt="2024-05-19T20:12:40.626" v="3201" actId="20577"/>
        <pc:sldMkLst>
          <pc:docMk/>
          <pc:sldMk cId="52660405" sldId="311"/>
        </pc:sldMkLst>
        <pc:spChg chg="del">
          <ac:chgData name="Thomino Shonis" userId="2c4817aaf092deca" providerId="LiveId" clId="{97A396B9-5CB5-4100-B52F-48763DDE0E51}" dt="2024-05-19T20:11:26.944" v="3145" actId="478"/>
          <ac:spMkLst>
            <pc:docMk/>
            <pc:sldMk cId="52660405" sldId="311"/>
            <ac:spMk id="2" creationId="{1BB4B2E2-6208-A27B-5EF0-EADBAFE0FEB8}"/>
          </ac:spMkLst>
        </pc:spChg>
        <pc:spChg chg="mod">
          <ac:chgData name="Thomino Shonis" userId="2c4817aaf092deca" providerId="LiveId" clId="{97A396B9-5CB5-4100-B52F-48763DDE0E51}" dt="2024-05-19T19:27:48.500" v="2787" actId="20577"/>
          <ac:spMkLst>
            <pc:docMk/>
            <pc:sldMk cId="52660405" sldId="311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20:12:40.626" v="3201" actId="20577"/>
          <ac:spMkLst>
            <pc:docMk/>
            <pc:sldMk cId="52660405" sldId="311"/>
            <ac:spMk id="307" creationId="{00000000-0000-0000-0000-000000000000}"/>
          </ac:spMkLst>
        </pc:spChg>
        <pc:picChg chg="add mod">
          <ac:chgData name="Thomino Shonis" userId="2c4817aaf092deca" providerId="LiveId" clId="{97A396B9-5CB5-4100-B52F-48763DDE0E51}" dt="2024-05-19T20:11:24.941" v="3144" actId="1076"/>
          <ac:picMkLst>
            <pc:docMk/>
            <pc:sldMk cId="52660405" sldId="311"/>
            <ac:picMk id="12290" creationId="{7CDE9405-C6A0-DE9B-CE4C-E25373CD31B7}"/>
          </ac:picMkLst>
        </pc:picChg>
      </pc:sldChg>
      <pc:sldChg chg="addSp delSp modSp add mod modAnim">
        <pc:chgData name="Thomino Shonis" userId="2c4817aaf092deca" providerId="LiveId" clId="{97A396B9-5CB5-4100-B52F-48763DDE0E51}" dt="2024-05-19T20:12:15.950" v="3180" actId="20577"/>
        <pc:sldMkLst>
          <pc:docMk/>
          <pc:sldMk cId="565324449" sldId="312"/>
        </pc:sldMkLst>
        <pc:spChg chg="del">
          <ac:chgData name="Thomino Shonis" userId="2c4817aaf092deca" providerId="LiveId" clId="{97A396B9-5CB5-4100-B52F-48763DDE0E51}" dt="2024-05-19T20:11:56.435" v="3149" actId="478"/>
          <ac:spMkLst>
            <pc:docMk/>
            <pc:sldMk cId="565324449" sldId="312"/>
            <ac:spMk id="2" creationId="{1BB4B2E2-6208-A27B-5EF0-EADBAFE0FEB8}"/>
          </ac:spMkLst>
        </pc:spChg>
        <pc:spChg chg="mod">
          <ac:chgData name="Thomino Shonis" userId="2c4817aaf092deca" providerId="LiveId" clId="{97A396B9-5CB5-4100-B52F-48763DDE0E51}" dt="2024-05-19T19:32:09.574" v="2851"/>
          <ac:spMkLst>
            <pc:docMk/>
            <pc:sldMk cId="565324449" sldId="312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20:12:15.950" v="3180" actId="20577"/>
          <ac:spMkLst>
            <pc:docMk/>
            <pc:sldMk cId="565324449" sldId="312"/>
            <ac:spMk id="307" creationId="{00000000-0000-0000-0000-000000000000}"/>
          </ac:spMkLst>
        </pc:spChg>
        <pc:picChg chg="add mod">
          <ac:chgData name="Thomino Shonis" userId="2c4817aaf092deca" providerId="LiveId" clId="{97A396B9-5CB5-4100-B52F-48763DDE0E51}" dt="2024-05-19T20:11:54.010" v="3148" actId="1076"/>
          <ac:picMkLst>
            <pc:docMk/>
            <pc:sldMk cId="565324449" sldId="312"/>
            <ac:picMk id="13314" creationId="{5D064CE5-ABCD-45AD-CCC6-5C97297CE749}"/>
          </ac:picMkLst>
        </pc:picChg>
      </pc:sldChg>
      <pc:sldChg chg="modSp add mod ord">
        <pc:chgData name="Thomino Shonis" userId="2c4817aaf092deca" providerId="LiveId" clId="{97A396B9-5CB5-4100-B52F-48763DDE0E51}" dt="2024-05-20T18:34:31.487" v="3306" actId="1076"/>
        <pc:sldMkLst>
          <pc:docMk/>
          <pc:sldMk cId="1972204198" sldId="313"/>
        </pc:sldMkLst>
        <pc:spChg chg="mod">
          <ac:chgData name="Thomino Shonis" userId="2c4817aaf092deca" providerId="LiveId" clId="{97A396B9-5CB5-4100-B52F-48763DDE0E51}" dt="2024-05-20T18:34:31.487" v="3306" actId="1076"/>
          <ac:spMkLst>
            <pc:docMk/>
            <pc:sldMk cId="1972204198" sldId="313"/>
            <ac:spMk id="313" creationId="{00000000-0000-0000-0000-000000000000}"/>
          </ac:spMkLst>
        </pc:spChg>
        <pc:spChg chg="mod">
          <ac:chgData name="Thomino Shonis" userId="2c4817aaf092deca" providerId="LiveId" clId="{97A396B9-5CB5-4100-B52F-48763DDE0E51}" dt="2024-05-19T20:15:39.560" v="3278" actId="20577"/>
          <ac:spMkLst>
            <pc:docMk/>
            <pc:sldMk cId="1972204198" sldId="313"/>
            <ac:spMk id="314" creationId="{00000000-0000-0000-0000-000000000000}"/>
          </ac:spMkLst>
        </pc:spChg>
      </pc:sldChg>
      <pc:sldChg chg="addSp delSp modSp add mod ord modAnim">
        <pc:chgData name="Thomino Shonis" userId="2c4817aaf092deca" providerId="LiveId" clId="{97A396B9-5CB5-4100-B52F-48763DDE0E51}" dt="2024-05-20T18:39:31.717" v="3487"/>
        <pc:sldMkLst>
          <pc:docMk/>
          <pc:sldMk cId="1471623374" sldId="314"/>
        </pc:sldMkLst>
        <pc:spChg chg="add del mod">
          <ac:chgData name="Thomino Shonis" userId="2c4817aaf092deca" providerId="LiveId" clId="{97A396B9-5CB5-4100-B52F-48763DDE0E51}" dt="2024-05-20T18:39:31.717" v="3487"/>
          <ac:spMkLst>
            <pc:docMk/>
            <pc:sldMk cId="1471623374" sldId="314"/>
            <ac:spMk id="2" creationId="{697C2C02-BB35-606D-2823-1996B62CB352}"/>
          </ac:spMkLst>
        </pc:spChg>
        <pc:spChg chg="mod">
          <ac:chgData name="Thomino Shonis" userId="2c4817aaf092deca" providerId="LiveId" clId="{97A396B9-5CB5-4100-B52F-48763DDE0E51}" dt="2024-05-20T18:37:40.492" v="3329" actId="20577"/>
          <ac:spMkLst>
            <pc:docMk/>
            <pc:sldMk cId="1471623374" sldId="314"/>
            <ac:spMk id="3" creationId="{3EAB2076-A4F6-C957-9FC0-291A560EE627}"/>
          </ac:spMkLst>
        </pc:spChg>
        <pc:spChg chg="mod">
          <ac:chgData name="Thomino Shonis" userId="2c4817aaf092deca" providerId="LiveId" clId="{97A396B9-5CB5-4100-B52F-48763DDE0E51}" dt="2024-05-20T18:37:43.782" v="3339" actId="20577"/>
          <ac:spMkLst>
            <pc:docMk/>
            <pc:sldMk cId="1471623374" sldId="314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38:50.029" v="3483" actId="20577"/>
          <ac:spMkLst>
            <pc:docMk/>
            <pc:sldMk cId="1471623374" sldId="314"/>
            <ac:spMk id="307" creationId="{00000000-0000-0000-0000-000000000000}"/>
          </ac:spMkLst>
        </pc:spChg>
        <pc:picChg chg="add del">
          <ac:chgData name="Thomino Shonis" userId="2c4817aaf092deca" providerId="LiveId" clId="{97A396B9-5CB5-4100-B52F-48763DDE0E51}" dt="2024-05-20T18:39:30.907" v="3486" actId="478"/>
          <ac:picMkLst>
            <pc:docMk/>
            <pc:sldMk cId="1471623374" sldId="314"/>
            <ac:picMk id="1026" creationId="{15B231AF-06BE-2EB6-A2A6-F6E82F87F2B5}"/>
          </ac:picMkLst>
        </pc:picChg>
        <pc:picChg chg="add mod">
          <ac:chgData name="Thomino Shonis" userId="2c4817aaf092deca" providerId="LiveId" clId="{97A396B9-5CB5-4100-B52F-48763DDE0E51}" dt="2024-05-20T18:39:31.717" v="3487"/>
          <ac:picMkLst>
            <pc:docMk/>
            <pc:sldMk cId="1471623374" sldId="314"/>
            <ac:picMk id="1028" creationId="{0EC4FE97-2A4F-DA17-5AE9-63166B93A06B}"/>
          </ac:picMkLst>
        </pc:picChg>
        <pc:picChg chg="del">
          <ac:chgData name="Thomino Shonis" userId="2c4817aaf092deca" providerId="LiveId" clId="{97A396B9-5CB5-4100-B52F-48763DDE0E51}" dt="2024-05-20T18:39:29.297" v="3484" actId="478"/>
          <ac:picMkLst>
            <pc:docMk/>
            <pc:sldMk cId="1471623374" sldId="314"/>
            <ac:picMk id="6146" creationId="{0F6C5167-9F4D-999E-5556-CCEB79BC062E}"/>
          </ac:picMkLst>
        </pc:picChg>
      </pc:sldChg>
      <pc:sldChg chg="addSp delSp modSp add mod ord">
        <pc:chgData name="Thomino Shonis" userId="2c4817aaf092deca" providerId="LiveId" clId="{97A396B9-5CB5-4100-B52F-48763DDE0E51}" dt="2024-05-20T18:40:18.633" v="3516" actId="1076"/>
        <pc:sldMkLst>
          <pc:docMk/>
          <pc:sldMk cId="1826970900" sldId="315"/>
        </pc:sldMkLst>
        <pc:spChg chg="add del mod">
          <ac:chgData name="Thomino Shonis" userId="2c4817aaf092deca" providerId="LiveId" clId="{97A396B9-5CB5-4100-B52F-48763DDE0E51}" dt="2024-05-20T18:40:03.441" v="3494" actId="478"/>
          <ac:spMkLst>
            <pc:docMk/>
            <pc:sldMk cId="1826970900" sldId="315"/>
            <ac:spMk id="3" creationId="{0B81446C-9753-A308-CE1E-1C874966611D}"/>
          </ac:spMkLst>
        </pc:spChg>
        <pc:spChg chg="mod">
          <ac:chgData name="Thomino Shonis" userId="2c4817aaf092deca" providerId="LiveId" clId="{97A396B9-5CB5-4100-B52F-48763DDE0E51}" dt="2024-05-20T18:40:18.633" v="3516" actId="1076"/>
          <ac:spMkLst>
            <pc:docMk/>
            <pc:sldMk cId="1826970900" sldId="315"/>
            <ac:spMk id="313" creationId="{00000000-0000-0000-0000-000000000000}"/>
          </ac:spMkLst>
        </pc:spChg>
        <pc:spChg chg="del mod">
          <ac:chgData name="Thomino Shonis" userId="2c4817aaf092deca" providerId="LiveId" clId="{97A396B9-5CB5-4100-B52F-48763DDE0E51}" dt="2024-05-20T18:39:58.247" v="3493" actId="478"/>
          <ac:spMkLst>
            <pc:docMk/>
            <pc:sldMk cId="1826970900" sldId="315"/>
            <ac:spMk id="314" creationId="{00000000-0000-0000-0000-000000000000}"/>
          </ac:spMkLst>
        </pc:spChg>
      </pc:sldChg>
      <pc:sldChg chg="addSp delSp modSp add mod modAnim">
        <pc:chgData name="Thomino Shonis" userId="2c4817aaf092deca" providerId="LiveId" clId="{97A396B9-5CB5-4100-B52F-48763DDE0E51}" dt="2024-05-20T18:52:39.704" v="3562"/>
        <pc:sldMkLst>
          <pc:docMk/>
          <pc:sldMk cId="731048573" sldId="316"/>
        </pc:sldMkLst>
        <pc:spChg chg="add del mod">
          <ac:chgData name="Thomino Shonis" userId="2c4817aaf092deca" providerId="LiveId" clId="{97A396B9-5CB5-4100-B52F-48763DDE0E51}" dt="2024-05-20T18:40:36.736" v="3519" actId="478"/>
          <ac:spMkLst>
            <pc:docMk/>
            <pc:sldMk cId="731048573" sldId="316"/>
            <ac:spMk id="2" creationId="{8A3981C2-DFD2-0996-6A0B-4104736CA82F}"/>
          </ac:spMkLst>
        </pc:spChg>
        <pc:spChg chg="del mod">
          <ac:chgData name="Thomino Shonis" userId="2c4817aaf092deca" providerId="LiveId" clId="{97A396B9-5CB5-4100-B52F-48763DDE0E51}" dt="2024-05-20T18:40:43.542" v="3521" actId="478"/>
          <ac:spMkLst>
            <pc:docMk/>
            <pc:sldMk cId="731048573" sldId="316"/>
            <ac:spMk id="3" creationId="{3EAB2076-A4F6-C957-9FC0-291A560EE627}"/>
          </ac:spMkLst>
        </pc:spChg>
        <pc:spChg chg="mod">
          <ac:chgData name="Thomino Shonis" userId="2c4817aaf092deca" providerId="LiveId" clId="{97A396B9-5CB5-4100-B52F-48763DDE0E51}" dt="2024-05-20T18:52:08.055" v="3557" actId="20577"/>
          <ac:spMkLst>
            <pc:docMk/>
            <pc:sldMk cId="731048573" sldId="316"/>
            <ac:spMk id="306" creationId="{00000000-0000-0000-0000-000000000000}"/>
          </ac:spMkLst>
        </pc:spChg>
        <pc:spChg chg="mod">
          <ac:chgData name="Thomino Shonis" userId="2c4817aaf092deca" providerId="LiveId" clId="{97A396B9-5CB5-4100-B52F-48763DDE0E51}" dt="2024-05-20T18:44:06.783" v="3551" actId="20577"/>
          <ac:spMkLst>
            <pc:docMk/>
            <pc:sldMk cId="731048573" sldId="316"/>
            <ac:spMk id="307" creationId="{00000000-0000-0000-0000-000000000000}"/>
          </ac:spMkLst>
        </pc:spChg>
        <pc:picChg chg="del">
          <ac:chgData name="Thomino Shonis" userId="2c4817aaf092deca" providerId="LiveId" clId="{97A396B9-5CB5-4100-B52F-48763DDE0E51}" dt="2024-05-20T18:40:35.564" v="3518" actId="478"/>
          <ac:picMkLst>
            <pc:docMk/>
            <pc:sldMk cId="731048573" sldId="316"/>
            <ac:picMk id="1028" creationId="{0EC4FE97-2A4F-DA17-5AE9-63166B93A06B}"/>
          </ac:picMkLst>
        </pc:picChg>
      </pc:sldChg>
      <pc:sldMasterChg chg="delSldLayout">
        <pc:chgData name="Thomino Shonis" userId="2c4817aaf092deca" providerId="LiveId" clId="{97A396B9-5CB5-4100-B52F-48763DDE0E51}" dt="2024-05-19T19:04:20.213" v="1959" actId="47"/>
        <pc:sldMasterMkLst>
          <pc:docMk/>
          <pc:sldMasterMk cId="0" sldId="2147483673"/>
        </pc:sldMasterMkLst>
        <pc:sldLayoutChg chg="del">
          <pc:chgData name="Thomino Shonis" userId="2c4817aaf092deca" providerId="LiveId" clId="{97A396B9-5CB5-4100-B52F-48763DDE0E51}" dt="2024-05-18T09:14:50.203" v="111" actId="2696"/>
          <pc:sldLayoutMkLst>
            <pc:docMk/>
            <pc:sldMasterMk cId="0" sldId="2147483673"/>
            <pc:sldLayoutMk cId="0" sldId="2147483650"/>
          </pc:sldLayoutMkLst>
        </pc:sldLayoutChg>
        <pc:sldLayoutChg chg="del">
          <pc:chgData name="Thomino Shonis" userId="2c4817aaf092deca" providerId="LiveId" clId="{97A396B9-5CB5-4100-B52F-48763DDE0E51}" dt="2024-05-19T19:04:18.214" v="1957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Thomino Shonis" userId="2c4817aaf092deca" providerId="LiveId" clId="{97A396B9-5CB5-4100-B52F-48763DDE0E51}" dt="2024-05-18T09:05:04.868" v="33" actId="2696"/>
          <pc:sldLayoutMkLst>
            <pc:docMk/>
            <pc:sldMasterMk cId="0" sldId="2147483673"/>
            <pc:sldLayoutMk cId="0" sldId="2147483652"/>
          </pc:sldLayoutMkLst>
        </pc:sldLayoutChg>
        <pc:sldLayoutChg chg="del">
          <pc:chgData name="Thomino Shonis" userId="2c4817aaf092deca" providerId="LiveId" clId="{97A396B9-5CB5-4100-B52F-48763DDE0E51}" dt="2024-05-18T08:58:04.463" v="1" actId="2696"/>
          <pc:sldLayoutMkLst>
            <pc:docMk/>
            <pc:sldMasterMk cId="0" sldId="2147483673"/>
            <pc:sldLayoutMk cId="0" sldId="2147483656"/>
          </pc:sldLayoutMkLst>
        </pc:sldLayoutChg>
        <pc:sldLayoutChg chg="del">
          <pc:chgData name="Thomino Shonis" userId="2c4817aaf092deca" providerId="LiveId" clId="{97A396B9-5CB5-4100-B52F-48763DDE0E51}" dt="2024-05-18T08:58:01.399" v="0" actId="2696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Thomino Shonis" userId="2c4817aaf092deca" providerId="LiveId" clId="{97A396B9-5CB5-4100-B52F-48763DDE0E51}" dt="2024-05-18T08:58:23.120" v="2" actId="2696"/>
          <pc:sldLayoutMkLst>
            <pc:docMk/>
            <pc:sldMasterMk cId="0" sldId="2147483673"/>
            <pc:sldLayoutMk cId="0" sldId="2147483660"/>
          </pc:sldLayoutMkLst>
        </pc:sldLayoutChg>
        <pc:sldLayoutChg chg="del">
          <pc:chgData name="Thomino Shonis" userId="2c4817aaf092deca" providerId="LiveId" clId="{97A396B9-5CB5-4100-B52F-48763DDE0E51}" dt="2024-05-18T08:58:39.713" v="5" actId="2696"/>
          <pc:sldLayoutMkLst>
            <pc:docMk/>
            <pc:sldMasterMk cId="0" sldId="2147483673"/>
            <pc:sldLayoutMk cId="0" sldId="2147483661"/>
          </pc:sldLayoutMkLst>
        </pc:sldLayoutChg>
        <pc:sldLayoutChg chg="del">
          <pc:chgData name="Thomino Shonis" userId="2c4817aaf092deca" providerId="LiveId" clId="{97A396B9-5CB5-4100-B52F-48763DDE0E51}" dt="2024-05-18T21:24:27.277" v="549" actId="2696"/>
          <pc:sldLayoutMkLst>
            <pc:docMk/>
            <pc:sldMasterMk cId="0" sldId="2147483673"/>
            <pc:sldLayoutMk cId="0" sldId="2147483662"/>
          </pc:sldLayoutMkLst>
        </pc:sldLayoutChg>
        <pc:sldLayoutChg chg="del">
          <pc:chgData name="Thomino Shonis" userId="2c4817aaf092deca" providerId="LiveId" clId="{97A396B9-5CB5-4100-B52F-48763DDE0E51}" dt="2024-05-18T09:02:09.603" v="25" actId="2696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Thomino Shonis" userId="2c4817aaf092deca" providerId="LiveId" clId="{97A396B9-5CB5-4100-B52F-48763DDE0E51}" dt="2024-05-19T19:04:19.283" v="1958" actId="47"/>
          <pc:sldLayoutMkLst>
            <pc:docMk/>
            <pc:sldMasterMk cId="0" sldId="2147483673"/>
            <pc:sldLayoutMk cId="0" sldId="2147483664"/>
          </pc:sldLayoutMkLst>
        </pc:sldLayoutChg>
        <pc:sldLayoutChg chg="del">
          <pc:chgData name="Thomino Shonis" userId="2c4817aaf092deca" providerId="LiveId" clId="{97A396B9-5CB5-4100-B52F-48763DDE0E51}" dt="2024-05-18T08:58:42.723" v="6" actId="2696"/>
          <pc:sldLayoutMkLst>
            <pc:docMk/>
            <pc:sldMasterMk cId="0" sldId="2147483673"/>
            <pc:sldLayoutMk cId="0" sldId="2147483665"/>
          </pc:sldLayoutMkLst>
        </pc:sldLayoutChg>
        <pc:sldLayoutChg chg="del">
          <pc:chgData name="Thomino Shonis" userId="2c4817aaf092deca" providerId="LiveId" clId="{97A396B9-5CB5-4100-B52F-48763DDE0E51}" dt="2024-05-19T19:04:20.213" v="1959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Thomino Shonis" userId="2c4817aaf092deca" providerId="LiveId" clId="{97A396B9-5CB5-4100-B52F-48763DDE0E51}" dt="2024-05-18T09:04:51.473" v="31" actId="47"/>
          <pc:sldLayoutMkLst>
            <pc:docMk/>
            <pc:sldMasterMk cId="0" sldId="2147483673"/>
            <pc:sldLayoutMk cId="0" sldId="2147483668"/>
          </pc:sldLayoutMkLst>
        </pc:sldLayoutChg>
      </pc:sldMasterChg>
      <pc:sldMasterChg chg="del delSldLayout">
        <pc:chgData name="Thomino Shonis" userId="2c4817aaf092deca" providerId="LiveId" clId="{97A396B9-5CB5-4100-B52F-48763DDE0E51}" dt="2024-05-19T19:04:23.284" v="1962" actId="47"/>
        <pc:sldMasterMkLst>
          <pc:docMk/>
          <pc:sldMasterMk cId="0" sldId="2147483674"/>
        </pc:sldMasterMkLst>
        <pc:sldLayoutChg chg="del">
          <pc:chgData name="Thomino Shonis" userId="2c4817aaf092deca" providerId="LiveId" clId="{97A396B9-5CB5-4100-B52F-48763DDE0E51}" dt="2024-05-19T19:04:23.284" v="1962" actId="47"/>
          <pc:sldLayoutMkLst>
            <pc:docMk/>
            <pc:sldMasterMk cId="0" sldId="2147483674"/>
            <pc:sldLayoutMk cId="0" sldId="2147483671"/>
          </pc:sldLayoutMkLst>
        </pc:sldLayoutChg>
        <pc:sldLayoutChg chg="del">
          <pc:chgData name="Thomino Shonis" userId="2c4817aaf092deca" providerId="LiveId" clId="{97A396B9-5CB5-4100-B52F-48763DDE0E51}" dt="2024-05-19T19:04:21.221" v="1960" actId="47"/>
          <pc:sldLayoutMkLst>
            <pc:docMk/>
            <pc:sldMasterMk cId="0" sldId="2147483674"/>
            <pc:sldLayoutMk cId="0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995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43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47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247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83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228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490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399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30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210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812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598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81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848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964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358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92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18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68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9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74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00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42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3994875" y="-2996101"/>
            <a:ext cx="17728198" cy="11730676"/>
            <a:chOff x="-3994875" y="-2996101"/>
            <a:chExt cx="17728198" cy="11730676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01175" y="2387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8669">
              <a:off x="2646293" y="1223225"/>
              <a:ext cx="8670868" cy="6642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38224" y="1762113"/>
              <a:ext cx="10199050" cy="679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6">
              <a:alphaModFix/>
            </a:blip>
            <a:srcRect l="9001" t="6569" r="3693" b="6984"/>
            <a:stretch/>
          </p:blipFill>
          <p:spPr>
            <a:xfrm rot="561360">
              <a:off x="1362775" y="1489875"/>
              <a:ext cx="10410425" cy="584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994875" y="-2539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 rot="10800000">
              <a:off x="-1271649" y="-2996101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392836">
              <a:off x="-2955252" y="-1254376"/>
              <a:ext cx="8191202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9">
              <a:alphaModFix amt="35000"/>
            </a:blip>
            <a:srcRect l="43826" t="67805"/>
            <a:stretch/>
          </p:blipFill>
          <p:spPr>
            <a:xfrm flipH="1">
              <a:off x="4501173" y="-431325"/>
              <a:ext cx="4951951" cy="195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10">
              <a:alphaModFix amt="35000"/>
            </a:blip>
            <a:srcRect l="63440" t="52899"/>
            <a:stretch/>
          </p:blipFill>
          <p:spPr>
            <a:xfrm rot="10800000" flipH="1">
              <a:off x="-305525" y="2190299"/>
              <a:ext cx="3222574" cy="3291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219713" y="1522650"/>
            <a:ext cx="6704700" cy="16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219588" y="3211350"/>
            <a:ext cx="6704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4"/>
          <p:cNvGrpSpPr/>
          <p:nvPr/>
        </p:nvGrpSpPr>
        <p:grpSpPr>
          <a:xfrm>
            <a:off x="-706126" y="-644389"/>
            <a:ext cx="14662945" cy="11211962"/>
            <a:chOff x="-706126" y="-644389"/>
            <a:chExt cx="14662945" cy="11211962"/>
          </a:xfrm>
        </p:grpSpPr>
        <p:pic>
          <p:nvPicPr>
            <p:cNvPr id="260" name="Google Shape;26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107050" y="2354074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33544">
              <a:off x="4220786" y="1036925"/>
              <a:ext cx="8670868" cy="66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4"/>
            <p:cNvPicPr preferRelativeResize="0"/>
            <p:nvPr/>
          </p:nvPicPr>
          <p:blipFill rotWithShape="1">
            <a:blip r:embed="rId5">
              <a:alphaModFix/>
            </a:blip>
            <a:srcRect l="9001" t="6569" r="3693" b="6984"/>
            <a:stretch/>
          </p:blipFill>
          <p:spPr>
            <a:xfrm rot="8869060">
              <a:off x="3149593" y="3255354"/>
              <a:ext cx="9314912" cy="5233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4"/>
            <p:cNvPicPr preferRelativeResize="0"/>
            <p:nvPr/>
          </p:nvPicPr>
          <p:blipFill rotWithShape="1">
            <a:blip r:embed="rId6">
              <a:alphaModFix amt="35000"/>
            </a:blip>
            <a:srcRect l="43826" t="67805"/>
            <a:stretch/>
          </p:blipFill>
          <p:spPr>
            <a:xfrm>
              <a:off x="-706126" y="-400588"/>
              <a:ext cx="4951951" cy="19539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3"/>
          <p:cNvGrpSpPr/>
          <p:nvPr/>
        </p:nvGrpSpPr>
        <p:grpSpPr>
          <a:xfrm>
            <a:off x="-1913375" y="-4018718"/>
            <a:ext cx="16553860" cy="13488675"/>
            <a:chOff x="-1913375" y="-4018718"/>
            <a:chExt cx="16553860" cy="13488675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3">
              <a:alphaModFix amt="30000"/>
            </a:blip>
            <a:srcRect l="9001" t="6569" r="3693" b="6984"/>
            <a:stretch/>
          </p:blipFill>
          <p:spPr>
            <a:xfrm rot="-3535500">
              <a:off x="-1922500" y="270552"/>
              <a:ext cx="6982302" cy="392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-8100000">
              <a:off x="5228549" y="-2100426"/>
              <a:ext cx="7779827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"/>
            <p:cNvPicPr preferRelativeResize="0"/>
            <p:nvPr/>
          </p:nvPicPr>
          <p:blipFill rotWithShape="1">
            <a:blip r:embed="rId5">
              <a:alphaModFix amt="35000"/>
            </a:blip>
            <a:srcRect r="60615" b="57900"/>
            <a:stretch/>
          </p:blipFill>
          <p:spPr>
            <a:xfrm rot="10800000" flipH="1">
              <a:off x="5783850" y="-359423"/>
              <a:ext cx="3471601" cy="294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14835">
              <a:off x="3227112" y="2192524"/>
              <a:ext cx="10820172" cy="5959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 rotWithShape="1">
            <a:blip r:embed="rId3">
              <a:alphaModFix/>
            </a:blip>
            <a:srcRect l="9001" t="6569" r="3693" b="6984"/>
            <a:stretch/>
          </p:blipFill>
          <p:spPr>
            <a:xfrm rot="5061867">
              <a:off x="-2614917" y="461276"/>
              <a:ext cx="7512509" cy="4220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/>
            <p:cNvPicPr preferRelativeResize="0"/>
            <p:nvPr/>
          </p:nvPicPr>
          <p:blipFill rotWithShape="1">
            <a:blip r:embed="rId7">
              <a:alphaModFix amt="35000"/>
            </a:blip>
            <a:srcRect l="66956" b="6480"/>
            <a:stretch/>
          </p:blipFill>
          <p:spPr>
            <a:xfrm rot="10800000" flipH="1">
              <a:off x="-1394651" y="-174864"/>
              <a:ext cx="2913024" cy="5675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708600" y="3054525"/>
            <a:ext cx="3089700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7"/>
          <p:cNvGrpSpPr/>
          <p:nvPr/>
        </p:nvGrpSpPr>
        <p:grpSpPr>
          <a:xfrm>
            <a:off x="-5110272" y="-4720437"/>
            <a:ext cx="17871885" cy="13998848"/>
            <a:chOff x="-5110272" y="-4720437"/>
            <a:chExt cx="17871885" cy="13998848"/>
          </a:xfrm>
        </p:grpSpPr>
        <p:pic>
          <p:nvPicPr>
            <p:cNvPr id="69" name="Google Shape;69;p7"/>
            <p:cNvPicPr preferRelativeResize="0"/>
            <p:nvPr/>
          </p:nvPicPr>
          <p:blipFill rotWithShape="1">
            <a:blip r:embed="rId3">
              <a:alphaModFix amt="35000"/>
            </a:blip>
            <a:srcRect l="48397" t="33518" b="33735"/>
            <a:stretch/>
          </p:blipFill>
          <p:spPr>
            <a:xfrm rot="-4">
              <a:off x="-2521525" y="-953085"/>
              <a:ext cx="4548552" cy="2288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" flipH="1">
              <a:off x="-1474010" y="2799839"/>
              <a:ext cx="6173123" cy="4729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512204">
              <a:off x="4811778" y="-3001123"/>
              <a:ext cx="7234224" cy="481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865410">
              <a:off x="-4548626" y="1945762"/>
              <a:ext cx="8191203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88956">
              <a:off x="6175239" y="-1444221"/>
              <a:ext cx="5937723" cy="3270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>
            <a:spLocks noGrp="1"/>
          </p:cNvSpPr>
          <p:nvPr>
            <p:ph type="pic" idx="2"/>
          </p:nvPr>
        </p:nvSpPr>
        <p:spPr>
          <a:xfrm>
            <a:off x="5631000" y="535000"/>
            <a:ext cx="2797800" cy="407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8"/>
          <p:cNvGrpSpPr/>
          <p:nvPr/>
        </p:nvGrpSpPr>
        <p:grpSpPr>
          <a:xfrm>
            <a:off x="-5307932" y="-3162076"/>
            <a:ext cx="18697582" cy="13837561"/>
            <a:chOff x="-5307932" y="-3162076"/>
            <a:chExt cx="18697582" cy="13837561"/>
          </a:xfrm>
        </p:grpSpPr>
        <p:pic>
          <p:nvPicPr>
            <p:cNvPr id="80" name="Google Shape;80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753397">
              <a:off x="4711919" y="-422000"/>
              <a:ext cx="8191200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10800000" flipH="1">
              <a:off x="2632132" y="-3162076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590009">
              <a:off x="-4705206" y="2255727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758667" flipH="1">
              <a:off x="-1127573" y="3164145"/>
              <a:ext cx="8670867" cy="664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906416">
              <a:off x="6755283" y="-1032355"/>
              <a:ext cx="4818167" cy="26537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 flipH="1">
            <a:off x="-792215" y="-6170739"/>
            <a:ext cx="14110677" cy="14166322"/>
            <a:chOff x="-3967810" y="-6203064"/>
            <a:chExt cx="14110677" cy="14166322"/>
          </a:xfrm>
        </p:grpSpPr>
        <p:pic>
          <p:nvPicPr>
            <p:cNvPr id="91" name="Google Shape;91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265979" flipH="1">
              <a:off x="-3857051" y="-1508154"/>
              <a:ext cx="7463485" cy="4110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315462" flipH="1">
              <a:off x="-3429477" y="-3757402"/>
              <a:ext cx="9144006" cy="6090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 rot="4712098" flipH="1">
              <a:off x="-4015211" y="744511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 rotWithShape="1">
            <a:blip r:embed="rId6">
              <a:alphaModFix amt="35000"/>
            </a:blip>
            <a:srcRect l="-38" t="-2310" r="57761" b="62609"/>
            <a:stretch/>
          </p:blipFill>
          <p:spPr>
            <a:xfrm rot="-5400005" flipH="1">
              <a:off x="6892668" y="2436704"/>
              <a:ext cx="3726449" cy="27739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3"/>
          <p:cNvGrpSpPr/>
          <p:nvPr/>
        </p:nvGrpSpPr>
        <p:grpSpPr>
          <a:xfrm>
            <a:off x="-977249" y="-2607099"/>
            <a:ext cx="11947898" cy="10123882"/>
            <a:chOff x="-977249" y="-2607099"/>
            <a:chExt cx="11947898" cy="10123882"/>
          </a:xfrm>
        </p:grpSpPr>
        <p:pic>
          <p:nvPicPr>
            <p:cNvPr id="116" name="Google Shape;11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">
              <a:off x="367653" y="2885424"/>
              <a:ext cx="8408689" cy="4631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3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5400000">
              <a:off x="-1482200" y="2321644"/>
              <a:ext cx="3747475" cy="273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3"/>
            <p:cNvPicPr preferRelativeResize="0"/>
            <p:nvPr/>
          </p:nvPicPr>
          <p:blipFill rotWithShape="1">
            <a:blip r:embed="rId5">
              <a:alphaModFix amt="35000"/>
            </a:blip>
            <a:srcRect t="42686"/>
            <a:stretch/>
          </p:blipFill>
          <p:spPr>
            <a:xfrm rot="10800000">
              <a:off x="1760324" y="3935236"/>
              <a:ext cx="8815452" cy="3478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3"/>
            <p:cNvPicPr preferRelativeResize="0"/>
            <p:nvPr/>
          </p:nvPicPr>
          <p:blipFill rotWithShape="1">
            <a:blip r:embed="rId6">
              <a:alphaModFix/>
            </a:blip>
            <a:srcRect l="53633" t="6569" r="3691" b="6984"/>
            <a:stretch/>
          </p:blipFill>
          <p:spPr>
            <a:xfrm rot="4093903">
              <a:off x="4562717" y="-2067019"/>
              <a:ext cx="5255964" cy="60415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2" hasCustomPrompt="1"/>
          </p:nvPr>
        </p:nvSpPr>
        <p:spPr>
          <a:xfrm>
            <a:off x="1296938" y="1633294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3" hasCustomPrompt="1"/>
          </p:nvPr>
        </p:nvSpPr>
        <p:spPr>
          <a:xfrm>
            <a:off x="4806863" y="1633276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4" hasCustomPrompt="1"/>
          </p:nvPr>
        </p:nvSpPr>
        <p:spPr>
          <a:xfrm>
            <a:off x="1296938" y="2539473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5" hasCustomPrompt="1"/>
          </p:nvPr>
        </p:nvSpPr>
        <p:spPr>
          <a:xfrm>
            <a:off x="4806863" y="2539455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6" hasCustomPrompt="1"/>
          </p:nvPr>
        </p:nvSpPr>
        <p:spPr>
          <a:xfrm>
            <a:off x="1296938" y="3445634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7" hasCustomPrompt="1"/>
          </p:nvPr>
        </p:nvSpPr>
        <p:spPr>
          <a:xfrm>
            <a:off x="4806863" y="3445634"/>
            <a:ext cx="734700" cy="4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2031638" y="1633285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8"/>
          </p:nvPr>
        </p:nvSpPr>
        <p:spPr>
          <a:xfrm>
            <a:off x="2031638" y="253946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9"/>
          </p:nvPr>
        </p:nvSpPr>
        <p:spPr>
          <a:xfrm>
            <a:off x="2031638" y="344563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3"/>
          </p:nvPr>
        </p:nvSpPr>
        <p:spPr>
          <a:xfrm>
            <a:off x="5541563" y="1633285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4"/>
          </p:nvPr>
        </p:nvSpPr>
        <p:spPr>
          <a:xfrm>
            <a:off x="5541563" y="253946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5"/>
          </p:nvPr>
        </p:nvSpPr>
        <p:spPr>
          <a:xfrm>
            <a:off x="5541563" y="344564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ta"/>
              <a:buNone/>
              <a:defRPr sz="2000" b="1"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1"/>
          <p:cNvGrpSpPr/>
          <p:nvPr/>
        </p:nvGrpSpPr>
        <p:grpSpPr>
          <a:xfrm>
            <a:off x="-2285874" y="-1670575"/>
            <a:ext cx="14025100" cy="9521345"/>
            <a:chOff x="-2285874" y="-1670575"/>
            <a:chExt cx="14025100" cy="9521345"/>
          </a:xfrm>
        </p:grpSpPr>
        <p:pic>
          <p:nvPicPr>
            <p:cNvPr id="216" name="Google Shape;21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8">
              <a:off x="-3375596" y="1497772"/>
              <a:ext cx="6552873" cy="3609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21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-7012528">
              <a:off x="6890916" y="-537336"/>
              <a:ext cx="4609395" cy="3367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1"/>
            <p:cNvPicPr preferRelativeResize="0"/>
            <p:nvPr/>
          </p:nvPicPr>
          <p:blipFill rotWithShape="1">
            <a:blip r:embed="rId5">
              <a:alphaModFix amt="35000"/>
            </a:blip>
            <a:srcRect t="70966" r="73284"/>
            <a:stretch/>
          </p:blipFill>
          <p:spPr>
            <a:xfrm flipH="1">
              <a:off x="-749852" y="-547175"/>
              <a:ext cx="2355052" cy="1762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1"/>
            <p:cNvPicPr preferRelativeResize="0"/>
            <p:nvPr/>
          </p:nvPicPr>
          <p:blipFill rotWithShape="1">
            <a:blip r:embed="rId6">
              <a:alphaModFix/>
            </a:blip>
            <a:srcRect l="53633" t="6569" r="3691" b="6984"/>
            <a:stretch/>
          </p:blipFill>
          <p:spPr>
            <a:xfrm rot="-6706097">
              <a:off x="-1133906" y="1269175"/>
              <a:ext cx="5255964" cy="60415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721133" y="1735313"/>
            <a:ext cx="25467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2"/>
          </p:nvPr>
        </p:nvSpPr>
        <p:spPr>
          <a:xfrm>
            <a:off x="3298921" y="1735313"/>
            <a:ext cx="25467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5876708" y="1735313"/>
            <a:ext cx="25473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subTitle" idx="4"/>
          </p:nvPr>
        </p:nvSpPr>
        <p:spPr>
          <a:xfrm>
            <a:off x="721133" y="3436425"/>
            <a:ext cx="25467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3298921" y="3436425"/>
            <a:ext cx="25467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6"/>
          </p:nvPr>
        </p:nvSpPr>
        <p:spPr>
          <a:xfrm>
            <a:off x="5876708" y="3436425"/>
            <a:ext cx="25473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7"/>
          </p:nvPr>
        </p:nvSpPr>
        <p:spPr>
          <a:xfrm>
            <a:off x="721125" y="1397700"/>
            <a:ext cx="25467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subTitle" idx="8"/>
          </p:nvPr>
        </p:nvSpPr>
        <p:spPr>
          <a:xfrm>
            <a:off x="3298918" y="1397700"/>
            <a:ext cx="25467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subTitle" idx="9"/>
          </p:nvPr>
        </p:nvSpPr>
        <p:spPr>
          <a:xfrm>
            <a:off x="5876711" y="1397700"/>
            <a:ext cx="25473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subTitle" idx="13"/>
          </p:nvPr>
        </p:nvSpPr>
        <p:spPr>
          <a:xfrm>
            <a:off x="721125" y="3094175"/>
            <a:ext cx="25467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4"/>
          </p:nvPr>
        </p:nvSpPr>
        <p:spPr>
          <a:xfrm>
            <a:off x="3299073" y="3094175"/>
            <a:ext cx="25467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15"/>
          </p:nvPr>
        </p:nvSpPr>
        <p:spPr>
          <a:xfrm>
            <a:off x="5877022" y="3094175"/>
            <a:ext cx="2546700" cy="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1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2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3"/>
          <p:cNvGrpSpPr/>
          <p:nvPr/>
        </p:nvGrpSpPr>
        <p:grpSpPr>
          <a:xfrm>
            <a:off x="-4844693" y="-4101470"/>
            <a:ext cx="17762674" cy="14222144"/>
            <a:chOff x="-4844693" y="-4101470"/>
            <a:chExt cx="17762674" cy="14222144"/>
          </a:xfrm>
        </p:grpSpPr>
        <p:grpSp>
          <p:nvGrpSpPr>
            <p:cNvPr id="251" name="Google Shape;251;p23"/>
            <p:cNvGrpSpPr/>
            <p:nvPr/>
          </p:nvGrpSpPr>
          <p:grpSpPr>
            <a:xfrm>
              <a:off x="-4844693" y="-4101470"/>
              <a:ext cx="17762674" cy="14222144"/>
              <a:chOff x="-4844693" y="-4101470"/>
              <a:chExt cx="17762674" cy="14222144"/>
            </a:xfrm>
          </p:grpSpPr>
          <p:pic>
            <p:nvPicPr>
              <p:cNvPr id="252" name="Google Shape;252;p2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-8644621">
                <a:off x="3996898" y="-2187723"/>
                <a:ext cx="8191202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10095881">
                <a:off x="1948775" y="-2944477"/>
                <a:ext cx="9232149" cy="5084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4" name="Google Shape;254;p23"/>
              <p:cNvPicPr preferRelativeResize="0"/>
              <p:nvPr/>
            </p:nvPicPr>
            <p:blipFill>
              <a:blip r:embed="rId5">
                <a:alphaModFix amt="50000"/>
              </a:blip>
              <a:stretch>
                <a:fillRect/>
              </a:stretch>
            </p:blipFill>
            <p:spPr>
              <a:xfrm rot="5400000">
                <a:off x="-2929852" y="-269874"/>
                <a:ext cx="7779825" cy="5683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5" name="Google Shape;255;p2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6584792">
                <a:off x="-5024650" y="777164"/>
                <a:ext cx="10199049" cy="679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6" name="Google Shape;256;p23"/>
            <p:cNvPicPr preferRelativeResize="0"/>
            <p:nvPr/>
          </p:nvPicPr>
          <p:blipFill rotWithShape="1">
            <a:blip r:embed="rId7">
              <a:alphaModFix amt="35000"/>
            </a:blip>
            <a:srcRect t="70966" r="73284"/>
            <a:stretch/>
          </p:blipFill>
          <p:spPr>
            <a:xfrm rot="10800000" flipH="1">
              <a:off x="6823648" y="3410918"/>
              <a:ext cx="2355052" cy="1762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7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topics/blockchain" TargetMode="External"/><Relationship Id="rId7" Type="http://schemas.openxmlformats.org/officeDocument/2006/relationships/hyperlink" Target="https://www.investopedia.com/terms/b/blockchain.as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meritus.org/blog/types-of-blockchain/" TargetMode="External"/><Relationship Id="rId5" Type="http://schemas.openxmlformats.org/officeDocument/2006/relationships/hyperlink" Target="https://www.binance.com/en/square/post/245633" TargetMode="External"/><Relationship Id="rId4" Type="http://schemas.openxmlformats.org/officeDocument/2006/relationships/hyperlink" Target="https://www.coinbase.com/learn/crypto-basics/what-is-a-blockchai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ctrTitle"/>
          </p:nvPr>
        </p:nvSpPr>
        <p:spPr>
          <a:xfrm>
            <a:off x="1219588" y="1237837"/>
            <a:ext cx="6704700" cy="16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Blockchain</a:t>
            </a:r>
            <a:endParaRPr dirty="0"/>
          </a:p>
        </p:txBody>
      </p:sp>
      <p:sp>
        <p:nvSpPr>
          <p:cNvPr id="275" name="Google Shape;275;p28"/>
          <p:cNvSpPr txBox="1">
            <a:spLocks noGrp="1"/>
          </p:cNvSpPr>
          <p:nvPr>
            <p:ph type="subTitle" idx="1"/>
          </p:nvPr>
        </p:nvSpPr>
        <p:spPr>
          <a:xfrm>
            <a:off x="1219588" y="2926537"/>
            <a:ext cx="6704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ptos Display" panose="020B0004020202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Thomas Shon, Filip Douša 2.ITB</a:t>
            </a:r>
            <a:endParaRPr dirty="0">
              <a:latin typeface="Aptos Display" panose="020B0004020202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4200724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4000" dirty="0"/>
              <a:t>Klíčové komponenty blockchainu</a:t>
            </a:r>
            <a:br>
              <a:rPr lang="pl-PL" sz="5400" dirty="0"/>
            </a:br>
            <a:endParaRPr lang="pl-PL"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3455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Uzly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Počítače připojené k blockchainové síti</a:t>
            </a: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Ukládají, šíří a udržují data blockchainu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Ověřují a validují transakce v síti</a:t>
            </a: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02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8F3AFCA-0D42-0A09-5683-086726C70E6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363" r="12363"/>
          <a:stretch/>
        </p:blipFill>
        <p:spPr/>
      </p:pic>
    </p:spTree>
    <p:extLst>
      <p:ext uri="{BB962C8B-B14F-4D97-AF65-F5344CB8AC3E}">
        <p14:creationId xmlns:p14="http://schemas.microsoft.com/office/powerpoint/2010/main" val="177510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Chytré kontrakty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Samospustitelné smlouvy s podmínkami napsanými v kódu</a:t>
            </a: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Automatické vynucení a provedení podmínek smlouvy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Eliminují potřebu zprostředkovatelů a třetích stran</a:t>
            </a: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02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11F93920-6162-8793-C00E-EA67CCF72D3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15" r="715"/>
          <a:stretch/>
        </p:blipFill>
        <p:spPr/>
      </p:pic>
    </p:spTree>
    <p:extLst>
      <p:ext uri="{BB962C8B-B14F-4D97-AF65-F5344CB8AC3E}">
        <p14:creationId xmlns:p14="http://schemas.microsoft.com/office/powerpoint/2010/main" val="409890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Kryptografie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Šifrovací principy pro zabezpečení dat</a:t>
            </a: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Ověřování transakcí a generování digitálních podpisů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Zajištění integrity a důvěrnosti informací na blockchainu</a:t>
            </a: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02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6146" name="Picture 2" descr="Základy kryptografie a její využití pro kryptoměny | btctip.cz">
            <a:extLst>
              <a:ext uri="{FF2B5EF4-FFF2-40B4-BE49-F238E27FC236}">
                <a16:creationId xmlns:a16="http://schemas.microsoft.com/office/drawing/2014/main" id="{0F6C5167-9F4D-999E-5556-CCEB79BC062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27099"/>
          <a:stretch>
            <a:fillRect/>
          </a:stretch>
        </p:blipFill>
        <p:spPr bwMode="auto">
          <a:xfrm>
            <a:off x="5626200" y="535050"/>
            <a:ext cx="2797800" cy="4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11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4200724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4000" dirty="0"/>
              <a:t>Aplikace blockchainové technologie</a:t>
            </a:r>
            <a:br>
              <a:rPr lang="pl-PL" sz="5400" dirty="0"/>
            </a:br>
            <a:endParaRPr lang="pl-PL"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54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"/>
          <p:cNvSpPr txBox="1">
            <a:spLocks noGrp="1"/>
          </p:cNvSpPr>
          <p:nvPr>
            <p:ph type="subTitle" idx="14"/>
          </p:nvPr>
        </p:nvSpPr>
        <p:spPr>
          <a:xfrm>
            <a:off x="1785067" y="3094175"/>
            <a:ext cx="2546700" cy="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Zdravotnictví</a:t>
            </a:r>
          </a:p>
        </p:txBody>
      </p:sp>
      <p:sp>
        <p:nvSpPr>
          <p:cNvPr id="406" name="Google Shape;406;p36"/>
          <p:cNvSpPr txBox="1">
            <a:spLocks noGrp="1"/>
          </p:cNvSpPr>
          <p:nvPr>
            <p:ph type="subTitle" idx="15"/>
          </p:nvPr>
        </p:nvSpPr>
        <p:spPr>
          <a:xfrm>
            <a:off x="4842399" y="3094175"/>
            <a:ext cx="2546700" cy="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Nemovitosti</a:t>
            </a:r>
          </a:p>
        </p:txBody>
      </p:sp>
      <p:sp>
        <p:nvSpPr>
          <p:cNvPr id="408" name="Google Shape;408;p36"/>
          <p:cNvSpPr txBox="1">
            <a:spLocks noGrp="1"/>
          </p:cNvSpPr>
          <p:nvPr>
            <p:ph type="subTitle" idx="8"/>
          </p:nvPr>
        </p:nvSpPr>
        <p:spPr>
          <a:xfrm>
            <a:off x="1717459" y="1397700"/>
            <a:ext cx="2546700" cy="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Kryptoměny</a:t>
            </a:r>
            <a:endParaRPr dirty="0"/>
          </a:p>
        </p:txBody>
      </p:sp>
      <p:sp>
        <p:nvSpPr>
          <p:cNvPr id="409" name="Google Shape;409;p36"/>
          <p:cNvSpPr txBox="1">
            <a:spLocks noGrp="1"/>
          </p:cNvSpPr>
          <p:nvPr>
            <p:ph type="subTitle" idx="9"/>
          </p:nvPr>
        </p:nvSpPr>
        <p:spPr>
          <a:xfrm>
            <a:off x="4414003" y="1363773"/>
            <a:ext cx="3477775" cy="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Řízení dodavatelského řetězce</a:t>
            </a:r>
            <a:endParaRPr dirty="0"/>
          </a:p>
        </p:txBody>
      </p:sp>
      <p:sp>
        <p:nvSpPr>
          <p:cNvPr id="410" name="Google Shape;410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Aplikace blockchainové technologie</a:t>
            </a:r>
            <a:endParaRPr dirty="0"/>
          </a:p>
        </p:txBody>
      </p:sp>
      <p:sp>
        <p:nvSpPr>
          <p:cNvPr id="413" name="Google Shape;413;p36"/>
          <p:cNvSpPr txBox="1">
            <a:spLocks noGrp="1"/>
          </p:cNvSpPr>
          <p:nvPr>
            <p:ph type="subTitle" idx="5"/>
          </p:nvPr>
        </p:nvSpPr>
        <p:spPr>
          <a:xfrm>
            <a:off x="1717459" y="3436425"/>
            <a:ext cx="25467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Bezpečné ukládání zdravotních záznamů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Efektivní a bezpečný přístup oprávněných stran</a:t>
            </a:r>
            <a:endParaRPr dirty="0">
              <a:latin typeface="Alata" panose="020B0604020202020204" charset="-18"/>
            </a:endParaRPr>
          </a:p>
        </p:txBody>
      </p:sp>
      <p:sp>
        <p:nvSpPr>
          <p:cNvPr id="414" name="Google Shape;414;p36"/>
          <p:cNvSpPr txBox="1">
            <a:spLocks noGrp="1"/>
          </p:cNvSpPr>
          <p:nvPr>
            <p:ph type="subTitle" idx="2"/>
          </p:nvPr>
        </p:nvSpPr>
        <p:spPr>
          <a:xfrm>
            <a:off x="1785067" y="1735313"/>
            <a:ext cx="25467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Alata" panose="020B0604020202020204" charset="-18"/>
              </a:rPr>
              <a:t>Bitcoin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Alata" panose="020B0604020202020204" charset="-18"/>
              </a:rPr>
              <a:t>Ethereum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latin typeface="Alata" panose="020B0604020202020204" charset="-18"/>
              </a:rPr>
              <a:t>Cardano</a:t>
            </a:r>
            <a:r>
              <a:rPr lang="cs-CZ" dirty="0">
                <a:latin typeface="Alata" panose="020B0604020202020204" charset="-18"/>
              </a:rPr>
              <a:t> atd.</a:t>
            </a:r>
            <a:endParaRPr dirty="0">
              <a:latin typeface="Alata" panose="020B0604020202020204" charset="-18"/>
            </a:endParaRPr>
          </a:p>
        </p:txBody>
      </p:sp>
      <p:sp>
        <p:nvSpPr>
          <p:cNvPr id="415" name="Google Shape;415;p36"/>
          <p:cNvSpPr txBox="1">
            <a:spLocks noGrp="1"/>
          </p:cNvSpPr>
          <p:nvPr>
            <p:ph type="subTitle" idx="3"/>
          </p:nvPr>
        </p:nvSpPr>
        <p:spPr>
          <a:xfrm>
            <a:off x="4879241" y="1735313"/>
            <a:ext cx="25473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Transparentnost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Alata" panose="020B0604020202020204" charset="-18"/>
              </a:rPr>
              <a:t>Sledovatelnost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Snížení zpoždění a nákladů</a:t>
            </a:r>
          </a:p>
        </p:txBody>
      </p:sp>
      <p:sp>
        <p:nvSpPr>
          <p:cNvPr id="416" name="Google Shape;416;p36"/>
          <p:cNvSpPr txBox="1">
            <a:spLocks noGrp="1"/>
          </p:cNvSpPr>
          <p:nvPr>
            <p:ph type="subTitle" idx="6"/>
          </p:nvPr>
        </p:nvSpPr>
        <p:spPr>
          <a:xfrm>
            <a:off x="4879241" y="3436425"/>
            <a:ext cx="25473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Zjednodušení transakcí s nemovitostmi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ata" panose="020B0604020202020204" charset="-18"/>
              </a:rPr>
              <a:t>Snížení podvodů, vyšší efektivita a transparentnost</a:t>
            </a:r>
            <a:endParaRPr dirty="0">
              <a:latin typeface="Alata" panose="020B0604020202020204" charset="-18"/>
            </a:endParaRPr>
          </a:p>
        </p:txBody>
      </p:sp>
      <p:pic>
        <p:nvPicPr>
          <p:cNvPr id="31" name="Obrázek 30" descr="Obsah obrázku text, symbol, Písmo, logo&#10;&#10;Popis byl vytvořen automaticky">
            <a:extLst>
              <a:ext uri="{FF2B5EF4-FFF2-40B4-BE49-F238E27FC236}">
                <a16:creationId xmlns:a16="http://schemas.microsoft.com/office/drawing/2014/main" id="{D99EB097-A75C-1966-785E-A401FAFD6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067" y="1772788"/>
            <a:ext cx="658844" cy="658844"/>
          </a:xfrm>
          <a:prstGeom prst="rect">
            <a:avLst/>
          </a:prstGeom>
        </p:spPr>
      </p:pic>
      <p:pic>
        <p:nvPicPr>
          <p:cNvPr id="33" name="Obrázek 32" descr="Obsah obrázku symbol, kruh, Písmo, Grafika&#10;&#10;Popis byl vytvořen automaticky">
            <a:extLst>
              <a:ext uri="{FF2B5EF4-FFF2-40B4-BE49-F238E27FC236}">
                <a16:creationId xmlns:a16="http://schemas.microsoft.com/office/drawing/2014/main" id="{DFE41455-7AE3-53B0-85FD-E5975418B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361" y="1778573"/>
            <a:ext cx="609524" cy="609524"/>
          </a:xfrm>
          <a:prstGeom prst="rect">
            <a:avLst/>
          </a:prstGeom>
        </p:spPr>
      </p:pic>
      <p:pic>
        <p:nvPicPr>
          <p:cNvPr id="35" name="Obrázek 34" descr="Obsah obrázku skica, bílé, Grafika, kresba tužkou&#10;&#10;Popis byl vytvořen automaticky">
            <a:extLst>
              <a:ext uri="{FF2B5EF4-FFF2-40B4-BE49-F238E27FC236}">
                <a16:creationId xmlns:a16="http://schemas.microsoft.com/office/drawing/2014/main" id="{29EFF957-0412-8095-8491-C85D78243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594" y="3615518"/>
            <a:ext cx="609524" cy="609524"/>
          </a:xfrm>
          <a:prstGeom prst="rect">
            <a:avLst/>
          </a:prstGeom>
        </p:spPr>
      </p:pic>
      <p:pic>
        <p:nvPicPr>
          <p:cNvPr id="39" name="Obrázek 38" descr="Obsah obrázku symbol, Písmo, Grafika, text&#10;&#10;Popis byl vytvořen automaticky">
            <a:extLst>
              <a:ext uri="{FF2B5EF4-FFF2-40B4-BE49-F238E27FC236}">
                <a16:creationId xmlns:a16="http://schemas.microsoft.com/office/drawing/2014/main" id="{2615EC7B-AED4-3933-C513-0B2EF38AF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003" y="3607129"/>
            <a:ext cx="609524" cy="609524"/>
          </a:xfrm>
          <a:prstGeom prst="rect">
            <a:avLst/>
          </a:prstGeom>
        </p:spPr>
      </p:pic>
      <p:sp>
        <p:nvSpPr>
          <p:cNvPr id="40" name="Google Shape;314;p32">
            <a:extLst>
              <a:ext uri="{FF2B5EF4-FFF2-40B4-BE49-F238E27FC236}">
                <a16:creationId xmlns:a16="http://schemas.microsoft.com/office/drawing/2014/main" id="{CE6E9E58-E6A5-6356-E8DB-E3A3720B0990}"/>
              </a:ext>
            </a:extLst>
          </p:cNvPr>
          <p:cNvSpPr txBox="1">
            <a:spLocks/>
          </p:cNvSpPr>
          <p:nvPr/>
        </p:nvSpPr>
        <p:spPr>
          <a:xfrm>
            <a:off x="82446" y="392560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03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build="p"/>
      <p:bldP spid="406" grpId="0" build="p"/>
      <p:bldP spid="408" grpId="0" build="p"/>
      <p:bldP spid="409" grpId="0" build="p"/>
      <p:bldP spid="413" grpId="0" build="p"/>
      <p:bldP spid="414" grpId="0" build="p"/>
      <p:bldP spid="415" grpId="0" build="p"/>
      <p:bldP spid="4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3646088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4000" dirty="0"/>
              <a:t>Výhody a nevýhody</a:t>
            </a:r>
            <a:br>
              <a:rPr lang="pl-PL" sz="5400" dirty="0"/>
            </a:br>
            <a:endParaRPr lang="pl-PL"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44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Výhody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Bezpečnost</a:t>
            </a:r>
          </a:p>
          <a:p>
            <a:pPr lvl="0">
              <a:spcBef>
                <a:spcPts val="1000"/>
              </a:spcBef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Transparentnost</a:t>
            </a:r>
          </a:p>
          <a:p>
            <a:pPr lvl="0">
              <a:spcBef>
                <a:spcPts val="1000"/>
              </a:spcBef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Neměnitelnost</a:t>
            </a:r>
          </a:p>
          <a:p>
            <a:pPr lvl="0">
              <a:spcBef>
                <a:spcPts val="1000"/>
              </a:spcBef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Efektivita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04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7170" name="Picture 2" descr="Blockchain Security: Barriers and Opportunities in a New Industry -  PaymentsJournal">
            <a:extLst>
              <a:ext uri="{FF2B5EF4-FFF2-40B4-BE49-F238E27FC236}">
                <a16:creationId xmlns:a16="http://schemas.microsoft.com/office/drawing/2014/main" id="{B2E75B37-02BA-A64D-7097-C789E0A27D70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r="315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79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Nevýhody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Škálovatelnost</a:t>
            </a:r>
          </a:p>
          <a:p>
            <a:pPr lvl="0">
              <a:spcBef>
                <a:spcPts val="1000"/>
              </a:spcBef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Spotřeba energie</a:t>
            </a:r>
          </a:p>
          <a:p>
            <a:pPr lvl="0">
              <a:spcBef>
                <a:spcPts val="1000"/>
              </a:spcBef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Regulační otázky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04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8196" name="Picture 4" descr="Energy consumption - Free business and finance icons">
            <a:extLst>
              <a:ext uri="{FF2B5EF4-FFF2-40B4-BE49-F238E27FC236}">
                <a16:creationId xmlns:a16="http://schemas.microsoft.com/office/drawing/2014/main" id="{FB3F4E6B-0C15-C3B2-62C7-E7C1507A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90" y="595960"/>
            <a:ext cx="3539220" cy="429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2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3646088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4000" dirty="0"/>
              <a:t>Typy blockchainu</a:t>
            </a:r>
            <a:br>
              <a:rPr lang="pl-PL" sz="5400" dirty="0"/>
            </a:br>
            <a:endParaRPr lang="pl-PL"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44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Na co se dnes podíváme?</a:t>
            </a:r>
            <a:endParaRPr dirty="0"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1296938" y="1633294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4806863" y="1633276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1296938" y="2539473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93" name="Google Shape;293;p30"/>
          <p:cNvSpPr txBox="1">
            <a:spLocks noGrp="1"/>
          </p:cNvSpPr>
          <p:nvPr>
            <p:ph type="title" idx="5"/>
          </p:nvPr>
        </p:nvSpPr>
        <p:spPr>
          <a:xfrm>
            <a:off x="4806863" y="2539455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title" idx="6"/>
          </p:nvPr>
        </p:nvSpPr>
        <p:spPr>
          <a:xfrm>
            <a:off x="1296938" y="3445634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95" name="Google Shape;295;p30"/>
          <p:cNvSpPr txBox="1">
            <a:spLocks noGrp="1"/>
          </p:cNvSpPr>
          <p:nvPr>
            <p:ph type="title" idx="7"/>
          </p:nvPr>
        </p:nvSpPr>
        <p:spPr>
          <a:xfrm>
            <a:off x="4806863" y="3445634"/>
            <a:ext cx="7347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96" name="Google Shape;296;p30"/>
          <p:cNvSpPr txBox="1">
            <a:spLocks noGrp="1"/>
          </p:cNvSpPr>
          <p:nvPr>
            <p:ph type="subTitle" idx="1"/>
          </p:nvPr>
        </p:nvSpPr>
        <p:spPr>
          <a:xfrm>
            <a:off x="2031638" y="1633285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Co to blockchain je a</a:t>
            </a:r>
            <a:br>
              <a:rPr lang="cs-CZ" sz="1600" dirty="0"/>
            </a:br>
            <a:r>
              <a:rPr lang="cs-CZ" sz="1600" dirty="0"/>
              <a:t>jak vlastně funguje</a:t>
            </a:r>
            <a:endParaRPr sz="1600" dirty="0"/>
          </a:p>
        </p:txBody>
      </p:sp>
      <p:sp>
        <p:nvSpPr>
          <p:cNvPr id="297" name="Google Shape;297;p30"/>
          <p:cNvSpPr txBox="1">
            <a:spLocks noGrp="1"/>
          </p:cNvSpPr>
          <p:nvPr>
            <p:ph type="subTitle" idx="8"/>
          </p:nvPr>
        </p:nvSpPr>
        <p:spPr>
          <a:xfrm>
            <a:off x="2031638" y="2539455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Klíčové komponenty blockchainu</a:t>
            </a:r>
            <a:endParaRPr sz="1600" dirty="0"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9"/>
          </p:nvPr>
        </p:nvSpPr>
        <p:spPr>
          <a:xfrm>
            <a:off x="2031638" y="344563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Aplikace této technologie</a:t>
            </a:r>
            <a:endParaRPr sz="1600" dirty="0"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13"/>
          </p:nvPr>
        </p:nvSpPr>
        <p:spPr>
          <a:xfrm>
            <a:off x="5541563" y="1633285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Výhody / Nevýhody</a:t>
            </a:r>
            <a:endParaRPr sz="1600" dirty="0"/>
          </a:p>
        </p:txBody>
      </p:sp>
      <p:sp>
        <p:nvSpPr>
          <p:cNvPr id="300" name="Google Shape;300;p30"/>
          <p:cNvSpPr txBox="1">
            <a:spLocks noGrp="1"/>
          </p:cNvSpPr>
          <p:nvPr>
            <p:ph type="subTitle" idx="14"/>
          </p:nvPr>
        </p:nvSpPr>
        <p:spPr>
          <a:xfrm>
            <a:off x="5541563" y="253946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Typy blockchainu</a:t>
            </a:r>
            <a:endParaRPr sz="1600" dirty="0"/>
          </a:p>
        </p:txBody>
      </p:sp>
      <p:sp>
        <p:nvSpPr>
          <p:cNvPr id="301" name="Google Shape;301;p30"/>
          <p:cNvSpPr txBox="1">
            <a:spLocks noGrp="1"/>
          </p:cNvSpPr>
          <p:nvPr>
            <p:ph type="subTitle" idx="15"/>
          </p:nvPr>
        </p:nvSpPr>
        <p:spPr>
          <a:xfrm>
            <a:off x="5541563" y="3445644"/>
            <a:ext cx="23055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Budoucnost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/>
      <p:bldP spid="291" grpId="0"/>
      <p:bldP spid="292" grpId="0"/>
      <p:bldP spid="293" grpId="0"/>
      <p:bldP spid="294" grpId="0"/>
      <p:bldP spid="295" grpId="0"/>
      <p:bldP spid="296" grpId="0" build="p"/>
      <p:bldP spid="297" grpId="0" build="p"/>
      <p:bldP spid="298" grpId="0" build="p"/>
      <p:bldP spid="299" grpId="0" build="p"/>
      <p:bldP spid="300" grpId="0" build="p"/>
      <p:bldP spid="30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Veřejné blockchainy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803874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Otevřený přístup 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Decentralizace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Využívání </a:t>
            </a:r>
            <a:r>
              <a:rPr lang="cs-CZ" dirty="0" err="1">
                <a:latin typeface="Alata" panose="020B0604020202020204" charset="-18"/>
              </a:rPr>
              <a:t>PoW</a:t>
            </a:r>
            <a:r>
              <a:rPr lang="cs-CZ" dirty="0">
                <a:latin typeface="Alata" panose="020B0604020202020204" charset="-18"/>
              </a:rPr>
              <a:t> a </a:t>
            </a:r>
            <a:r>
              <a:rPr lang="cs-CZ" dirty="0" err="1">
                <a:latin typeface="Alata" panose="020B0604020202020204" charset="-18"/>
              </a:rPr>
              <a:t>PoS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Transparentnost a důvěra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Odolnost proti cenzuře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Vysoké energetické náklady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Pomalejší transakce ve srovnání se soukromými blockchainy</a:t>
            </a:r>
          </a:p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cs-CZ" dirty="0">
                <a:latin typeface="Alata" panose="020B0604020202020204" charset="-18"/>
              </a:rPr>
              <a:t>Příklad - Bitcoin, Ethereum</a:t>
            </a:r>
          </a:p>
          <a:p>
            <a:pPr marL="152400" indent="0">
              <a:spcBef>
                <a:spcPts val="1000"/>
              </a:spcBef>
              <a:buClr>
                <a:schemeClr val="tx1"/>
              </a:buClr>
              <a:buNone/>
            </a:pP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05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9228" name="Picture 12" descr="Bitcoin „dospívá“. Méně se s ním spekuluje, více se drží jako jistota -  Seznam Zprávy">
            <a:extLst>
              <a:ext uri="{FF2B5EF4-FFF2-40B4-BE49-F238E27FC236}">
                <a16:creationId xmlns:a16="http://schemas.microsoft.com/office/drawing/2014/main" id="{DDC742F6-5A89-B884-EB76-7229529E1A31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6" r="307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70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Soukromé blockchainy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803874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Omezený přístup 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Centralizace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Rychlost a Efektivita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Nižší energetické náklady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Nižší úroveň transparentnosti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Zranitelnost vůči centralizovaným útokům a manipulaci</a:t>
            </a:r>
          </a:p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cs-CZ" dirty="0">
                <a:latin typeface="Alata" panose="020B0604020202020204" charset="-18"/>
              </a:rPr>
              <a:t>Příklad - </a:t>
            </a:r>
            <a:r>
              <a:rPr lang="cs-CZ" dirty="0" err="1">
                <a:latin typeface="Alata" panose="020B0604020202020204" charset="-18"/>
              </a:rPr>
              <a:t>Hyperledger</a:t>
            </a:r>
            <a:r>
              <a:rPr lang="cs-CZ" dirty="0">
                <a:latin typeface="Alata" panose="020B0604020202020204" charset="-18"/>
              </a:rPr>
              <a:t> </a:t>
            </a:r>
            <a:r>
              <a:rPr lang="cs-CZ" dirty="0" err="1">
                <a:latin typeface="Alata" panose="020B0604020202020204" charset="-18"/>
              </a:rPr>
              <a:t>Fabric</a:t>
            </a:r>
            <a:r>
              <a:rPr lang="cs-CZ" dirty="0">
                <a:latin typeface="Alata" panose="020B0604020202020204" charset="-18"/>
              </a:rPr>
              <a:t>, R3 Corda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05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0242" name="Picture 2" descr="Hyperledger Fabric">
            <a:extLst>
              <a:ext uri="{FF2B5EF4-FFF2-40B4-BE49-F238E27FC236}">
                <a16:creationId xmlns:a16="http://schemas.microsoft.com/office/drawing/2014/main" id="{A8414239-92CA-D61D-20A9-ABFA7768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74" y="2066440"/>
            <a:ext cx="3620126" cy="10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3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Konsorciální blockchainy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803874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Omezený přístup 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Částečná decentralizace</a:t>
            </a:r>
          </a:p>
          <a:p>
            <a:pPr lvl="0">
              <a:spcBef>
                <a:spcPts val="1000"/>
              </a:spcBef>
            </a:pPr>
            <a:r>
              <a:rPr lang="cs-CZ" dirty="0"/>
              <a:t>Flexibilita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Rychlost a efektivita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Lepší kontrola a bezpečnost 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Složitost při dosažení konsenzu mezi více organizacemi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Nižší úroveň decentralizace</a:t>
            </a:r>
          </a:p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cs-CZ" dirty="0">
                <a:latin typeface="Alata" panose="020B0604020202020204" charset="-18"/>
              </a:rPr>
              <a:t>Příklad - </a:t>
            </a:r>
            <a:r>
              <a:rPr lang="cs-CZ" dirty="0" err="1"/>
              <a:t>Quorum</a:t>
            </a:r>
            <a:r>
              <a:rPr lang="cs-CZ" dirty="0"/>
              <a:t>, </a:t>
            </a:r>
            <a:r>
              <a:rPr lang="cs-CZ" dirty="0" err="1"/>
              <a:t>Energy</a:t>
            </a:r>
            <a:r>
              <a:rPr lang="cs-CZ" dirty="0"/>
              <a:t> Web </a:t>
            </a:r>
            <a:r>
              <a:rPr lang="cs-CZ" dirty="0" err="1"/>
              <a:t>Foundation</a:t>
            </a: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05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1266" name="Picture 2" descr="ConsenSys Acquires Quorum® Platform from J.P. Morgan | Business Wire">
            <a:extLst>
              <a:ext uri="{FF2B5EF4-FFF2-40B4-BE49-F238E27FC236}">
                <a16:creationId xmlns:a16="http://schemas.microsoft.com/office/drawing/2014/main" id="{65976D17-A476-031A-E5CA-87BDE89A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60" y="2033756"/>
            <a:ext cx="3413940" cy="17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53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Hybridní blockchainy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803874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Kombinace prvků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Částečný přístup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Flexibilita a kontrola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Vysoká flexibilita 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Složitost implementace a údržby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Potenciální kompromisy mezi transparentností a soukromím</a:t>
            </a:r>
          </a:p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cs-CZ" dirty="0">
                <a:latin typeface="Alata" panose="020B0604020202020204" charset="-18"/>
              </a:rPr>
              <a:t>Příklad - </a:t>
            </a:r>
            <a:r>
              <a:rPr lang="cs-CZ" dirty="0"/>
              <a:t>Dragonchain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05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2290" name="Picture 2" descr="Dragonchain Open Sources Its Blockchain Platform">
            <a:extLst>
              <a:ext uri="{FF2B5EF4-FFF2-40B4-BE49-F238E27FC236}">
                <a16:creationId xmlns:a16="http://schemas.microsoft.com/office/drawing/2014/main" id="{7CDE9405-C6A0-DE9B-CE4C-E25373CD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80" y="1614871"/>
            <a:ext cx="2171065" cy="21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0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Sidechains</a:t>
            </a:r>
            <a:r>
              <a:rPr lang="cs-CZ" dirty="0"/>
              <a:t> (boční řetězce)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803874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Připojení k hlavnímu blockchainu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Specializace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Experimentování a inovace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+"/>
            </a:pPr>
            <a:r>
              <a:rPr lang="cs-CZ" dirty="0">
                <a:latin typeface="Alata" panose="020B0604020202020204" charset="-18"/>
              </a:rPr>
              <a:t>Zvýšení škálovatelnosti a funkčnosti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Bezpečnostní rizika</a:t>
            </a:r>
          </a:p>
          <a:p>
            <a:pPr lvl="0">
              <a:spcBef>
                <a:spcPts val="1000"/>
              </a:spcBef>
              <a:buClr>
                <a:schemeClr val="tx1"/>
              </a:buClr>
              <a:buFont typeface="Nunito Light" pitchFamily="2" charset="-18"/>
              <a:buChar char="-"/>
            </a:pPr>
            <a:r>
              <a:rPr lang="cs-CZ" dirty="0">
                <a:latin typeface="Alata" panose="020B0604020202020204" charset="-18"/>
              </a:rPr>
              <a:t>Správa a synchronizace</a:t>
            </a:r>
          </a:p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cs-CZ" dirty="0">
                <a:latin typeface="Alata" panose="020B0604020202020204" charset="-18"/>
              </a:rPr>
              <a:t>Příklad - Liquid Network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05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3314" name="Picture 2" descr="Liquid Network: Purpose-Built for Asset Issuance">
            <a:extLst>
              <a:ext uri="{FF2B5EF4-FFF2-40B4-BE49-F238E27FC236}">
                <a16:creationId xmlns:a16="http://schemas.microsoft.com/office/drawing/2014/main" id="{5D064CE5-ABCD-45AD-CCC6-5C97297C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60" y="1927589"/>
            <a:ext cx="3355658" cy="190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2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2967908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Budoucnost</a:t>
            </a:r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20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Budoucnost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Decentralizované finance (</a:t>
            </a:r>
            <a:r>
              <a:rPr lang="cs-CZ" dirty="0" err="1">
                <a:latin typeface="Alata" panose="020B0604020202020204" charset="-18"/>
              </a:rPr>
              <a:t>DeFi</a:t>
            </a:r>
            <a:r>
              <a:rPr lang="cs-CZ" dirty="0">
                <a:latin typeface="Alata" panose="020B0604020202020204" charset="-18"/>
              </a:rPr>
              <a:t>)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Nezaměnitelné tokeny (</a:t>
            </a:r>
            <a:r>
              <a:rPr lang="cs-CZ" dirty="0" err="1">
                <a:latin typeface="Alata" panose="020B0604020202020204" charset="-18"/>
              </a:rPr>
              <a:t>NFTs</a:t>
            </a:r>
            <a:r>
              <a:rPr lang="cs-CZ" dirty="0">
                <a:latin typeface="Alata" panose="020B0604020202020204" charset="-18"/>
              </a:rPr>
              <a:t>)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Blockchain v IoT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74951" y="879019"/>
            <a:ext cx="72702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06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028" name="Picture 4" descr="Sotheby's prodala digitální umění za miliony. Dvě díla patří k nejdražším  NFT historie | Newstream">
            <a:extLst>
              <a:ext uri="{FF2B5EF4-FFF2-40B4-BE49-F238E27FC236}">
                <a16:creationId xmlns:a16="http://schemas.microsoft.com/office/drawing/2014/main" id="{0EC4FE97-2A4F-DA17-5AE9-63166B93A06B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156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62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94482" y="2076368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182697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Zdroje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  <a:hlinkClick r:id="rId3"/>
              </a:rPr>
              <a:t>https://www.ibm.com/topics/blockchain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  <a:hlinkClick r:id="rId4"/>
              </a:rPr>
              <a:t>https://www.coinbase.com/learn/crypto-basics/what-is-a-blockchain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  <a:hlinkClick r:id="rId5"/>
              </a:rPr>
              <a:t>https://www.binance.com/en/square/post/245633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  <a:hlinkClick r:id="rId6"/>
              </a:rPr>
              <a:t>https://emeritus.org/blog/types-of-blockchain/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  <a:hlinkClick r:id="rId7"/>
              </a:rPr>
              <a:t>https://www.investopedia.com/terms/b/blockchain.asp</a:t>
            </a:r>
            <a:endParaRPr lang="cs-CZ" dirty="0">
              <a:latin typeface="Alata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3104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1086862" y="4200724"/>
            <a:ext cx="6711513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4000" dirty="0"/>
              <a:t>Co to blockchain je a</a:t>
            </a:r>
            <a:br>
              <a:rPr lang="pl-PL" sz="4000" dirty="0"/>
            </a:br>
            <a:r>
              <a:rPr lang="pl-PL" sz="4000" dirty="0"/>
              <a:t>jak vlastně funguje</a:t>
            </a:r>
            <a:br>
              <a:rPr lang="pl-PL" sz="5400" dirty="0"/>
            </a:br>
            <a:endParaRPr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Definice</a:t>
            </a:r>
            <a:endParaRPr dirty="0"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dirty="0">
                <a:latin typeface="Alata" panose="020B0604020202020204" charset="-18"/>
              </a:rPr>
              <a:t>Decentralizovaná</a:t>
            </a:r>
            <a:r>
              <a:rPr lang="en-US" b="1" dirty="0">
                <a:latin typeface="Alata" panose="020B0604020202020204" charset="-18"/>
              </a:rPr>
              <a:t> </a:t>
            </a:r>
            <a:r>
              <a:rPr lang="en-US" dirty="0">
                <a:latin typeface="Alata" panose="020B0604020202020204" charset="-18"/>
              </a:rPr>
              <a:t>digitální</a:t>
            </a:r>
            <a:r>
              <a:rPr lang="en-US" b="1" dirty="0">
                <a:latin typeface="Alata" panose="020B0604020202020204" charset="-18"/>
              </a:rPr>
              <a:t> </a:t>
            </a:r>
            <a:r>
              <a:rPr lang="en-US" dirty="0">
                <a:latin typeface="Alata" panose="020B0604020202020204" charset="-18"/>
              </a:rPr>
              <a:t>účetní</a:t>
            </a:r>
            <a:r>
              <a:rPr lang="cs-CZ" b="1" dirty="0">
                <a:latin typeface="Alata" panose="020B0604020202020204" charset="-18"/>
              </a:rPr>
              <a:t> </a:t>
            </a:r>
            <a:r>
              <a:rPr lang="cs-CZ" dirty="0">
                <a:latin typeface="Alata" panose="020B0604020202020204" charset="-18"/>
              </a:rPr>
              <a:t>kniha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dirty="0">
                <a:latin typeface="Alata" panose="020B0604020202020204" charset="-18"/>
              </a:rPr>
              <a:t>Zaznamenává transakce na mnoha počítačích</a:t>
            </a:r>
            <a:endParaRPr lang="cs-CZ" dirty="0">
              <a:latin typeface="Alata" panose="020B0604020202020204" charset="-18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dirty="0" err="1">
                <a:latin typeface="Alata" panose="020B0604020202020204" charset="-18"/>
              </a:rPr>
              <a:t>Zaznamenané</a:t>
            </a:r>
            <a:r>
              <a:rPr lang="en-US" dirty="0">
                <a:latin typeface="Alata" panose="020B0604020202020204" charset="-18"/>
              </a:rPr>
              <a:t> transakce </a:t>
            </a:r>
            <a:r>
              <a:rPr lang="en-US" dirty="0" err="1">
                <a:latin typeface="Alata" panose="020B0604020202020204" charset="-18"/>
              </a:rPr>
              <a:t>nelze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zpětně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měnit</a:t>
            </a:r>
            <a:endParaRPr lang="cs-CZ" dirty="0">
              <a:latin typeface="Alata" panose="020B0604020202020204" charset="-18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cs-CZ" dirty="0">
                <a:latin typeface="Alata" panose="020B0604020202020204" charset="-18"/>
              </a:rPr>
              <a:t>Je základem pro digitální měny </a:t>
            </a:r>
            <a:endParaRPr lang="en-US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026" name="Picture 2" descr="a visual representation of blockchain technology">
            <a:extLst>
              <a:ext uri="{FF2B5EF4-FFF2-40B4-BE49-F238E27FC236}">
                <a16:creationId xmlns:a16="http://schemas.microsoft.com/office/drawing/2014/main" id="{38960A72-BC45-0902-7BA6-86E8CC9107E6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156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Stručná historie</a:t>
            </a:r>
            <a:endParaRPr dirty="0"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l-PL" dirty="0">
                <a:latin typeface="Alata" panose="020B0604020202020204" charset="-18"/>
              </a:rPr>
              <a:t>Představen v roce 1991 jako výzkumný projekt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dirty="0" err="1">
                <a:latin typeface="Alata" panose="020B0604020202020204" charset="-18"/>
              </a:rPr>
              <a:t>První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reálné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použití</a:t>
            </a:r>
            <a:r>
              <a:rPr lang="en-US" dirty="0">
                <a:latin typeface="Alata" panose="020B0604020202020204" charset="-18"/>
              </a:rPr>
              <a:t> v </a:t>
            </a:r>
            <a:r>
              <a:rPr lang="en-US" dirty="0" err="1">
                <a:latin typeface="Alata" panose="020B0604020202020204" charset="-18"/>
              </a:rPr>
              <a:t>roce</a:t>
            </a:r>
            <a:r>
              <a:rPr lang="en-US" dirty="0">
                <a:latin typeface="Alata" panose="020B0604020202020204" charset="-18"/>
              </a:rPr>
              <a:t> 2009 s </a:t>
            </a:r>
            <a:r>
              <a:rPr lang="en-US" dirty="0" err="1">
                <a:latin typeface="Alata" panose="020B0604020202020204" charset="-18"/>
              </a:rPr>
              <a:t>uvedením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Bitcoinu</a:t>
            </a:r>
            <a:endParaRPr lang="cs-CZ" dirty="0">
              <a:latin typeface="Alata" panose="020B0604020202020204" charset="-18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dirty="0" err="1">
                <a:latin typeface="Alata" panose="020B0604020202020204" charset="-18"/>
              </a:rPr>
              <a:t>Vytvořeno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osobou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nebo</a:t>
            </a:r>
            <a:r>
              <a:rPr lang="en-US" dirty="0">
                <a:latin typeface="Alata" panose="020B0604020202020204" charset="-18"/>
              </a:rPr>
              <a:t> </a:t>
            </a:r>
            <a:r>
              <a:rPr lang="en-US" dirty="0" err="1">
                <a:latin typeface="Alata" panose="020B0604020202020204" charset="-18"/>
              </a:rPr>
              <a:t>skupinou</a:t>
            </a:r>
            <a:r>
              <a:rPr lang="en-US" dirty="0">
                <a:latin typeface="Alata" panose="020B0604020202020204" charset="-18"/>
              </a:rPr>
              <a:t> pod </a:t>
            </a:r>
            <a:r>
              <a:rPr lang="en-US" dirty="0" err="1">
                <a:latin typeface="Alata" panose="020B0604020202020204" charset="-18"/>
              </a:rPr>
              <a:t>pseudonymem</a:t>
            </a:r>
            <a:r>
              <a:rPr lang="en-US" dirty="0">
                <a:latin typeface="Alata" panose="020B0604020202020204" charset="-18"/>
              </a:rPr>
              <a:t> Satoshi Nakamoto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C23B1356-7483-65F1-5187-1FFC8219F71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1053" r="1105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8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Důležitost technologie</a:t>
            </a:r>
            <a:endParaRPr dirty="0"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l-PL" dirty="0">
                <a:latin typeface="Alata" panose="020B0604020202020204" charset="-18"/>
              </a:rPr>
              <a:t>Demokratizuje ukládání a tok informací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cs-CZ" dirty="0">
                <a:latin typeface="Alata" panose="020B0604020202020204" charset="-18"/>
              </a:rPr>
              <a:t>Bezpečný, transparentní, odolný vůči cenzuře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cs-CZ" dirty="0">
                <a:latin typeface="Alata" panose="020B0604020202020204" charset="-18"/>
              </a:rPr>
              <a:t>Snižuje podvody, zjednodušuje procesy, snižuje náklady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2050" name="Picture 2" descr="What Is A Blockchain? – Forbes Advisor">
            <a:extLst>
              <a:ext uri="{FF2B5EF4-FFF2-40B4-BE49-F238E27FC236}">
                <a16:creationId xmlns:a16="http://schemas.microsoft.com/office/drawing/2014/main" id="{8EFF7860-CEC9-D922-CD08-72EB6EE99917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r="306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75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Jak blockchain funguje</a:t>
            </a:r>
            <a:endParaRPr dirty="0"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Decentralizovaná účetní kniha oproti tradičním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Rozdělená po peer-to-peer sítích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Každý uzel (počítač) udržuje kopii účetní knihy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1028" name="Picture 4" descr="A visual representation of blockchain technology, showcasing a network of interconnected blocks and nodes, symbolizing security, transparency, and decentralization.">
            <a:extLst>
              <a:ext uri="{FF2B5EF4-FFF2-40B4-BE49-F238E27FC236}">
                <a16:creationId xmlns:a16="http://schemas.microsoft.com/office/drawing/2014/main" id="{FDB99035-0482-E144-6FC7-4CE0C3DD6308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156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5200" y="477417"/>
            <a:ext cx="4692059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Bloky, řetězy a kryptografické hashe</a:t>
            </a:r>
            <a:endParaRPr dirty="0"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Transakce seskupeny do bloků</a:t>
            </a: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Bloky propojené pomocí kryptografických </a:t>
            </a:r>
            <a:r>
              <a:rPr lang="cs-CZ" dirty="0" err="1">
                <a:latin typeface="Alata" panose="020B0604020202020204" charset="-18"/>
              </a:rPr>
              <a:t>hashů</a:t>
            </a:r>
            <a:endParaRPr lang="cs-CZ" dirty="0">
              <a:latin typeface="Alata" panose="020B0604020202020204" charset="-18"/>
            </a:endParaRPr>
          </a:p>
          <a:p>
            <a:pPr lvl="0">
              <a:spcBef>
                <a:spcPts val="1000"/>
              </a:spcBef>
            </a:pPr>
            <a:r>
              <a:rPr lang="cs-CZ" dirty="0">
                <a:latin typeface="Alata" panose="020B0604020202020204" charset="-18"/>
              </a:rPr>
              <a:t>Zajištění integrity a bezpečnosti dat</a:t>
            </a: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2050" name="Picture 2" descr="What is Blockchain &amp; What Does it Mean for the Tech Sector?">
            <a:extLst>
              <a:ext uri="{FF2B5EF4-FFF2-40B4-BE49-F238E27FC236}">
                <a16:creationId xmlns:a16="http://schemas.microsoft.com/office/drawing/2014/main" id="{12073573-AEE8-DFE9-1204-CC40DDD79909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r="319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6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19999" y="930900"/>
            <a:ext cx="4803875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Konsenzuální mechanismy</a:t>
            </a: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cs-CZ" dirty="0" err="1">
                <a:latin typeface="Alata" panose="020B0604020202020204" charset="-18"/>
              </a:rPr>
              <a:t>Proof</a:t>
            </a:r>
            <a:r>
              <a:rPr lang="cs-CZ" dirty="0">
                <a:latin typeface="Alata" panose="020B0604020202020204" charset="-18"/>
              </a:rPr>
              <a:t> of </a:t>
            </a:r>
            <a:r>
              <a:rPr lang="cs-CZ" dirty="0" err="1">
                <a:latin typeface="Alata" panose="020B0604020202020204" charset="-18"/>
              </a:rPr>
              <a:t>Work</a:t>
            </a:r>
            <a:r>
              <a:rPr lang="cs-CZ" dirty="0">
                <a:latin typeface="Alata" panose="020B0604020202020204" charset="-18"/>
              </a:rPr>
              <a:t> (</a:t>
            </a:r>
            <a:r>
              <a:rPr lang="cs-CZ" dirty="0" err="1">
                <a:latin typeface="Alata" panose="020B0604020202020204" charset="-18"/>
              </a:rPr>
              <a:t>PoW</a:t>
            </a:r>
            <a:r>
              <a:rPr lang="cs-CZ" dirty="0">
                <a:latin typeface="Alata" panose="020B0604020202020204" charset="-18"/>
              </a:rPr>
              <a:t>)</a:t>
            </a:r>
          </a:p>
          <a:p>
            <a:pPr lvl="0">
              <a:spcBef>
                <a:spcPts val="1000"/>
              </a:spcBef>
            </a:pPr>
            <a:r>
              <a:rPr lang="cs-CZ" dirty="0" err="1">
                <a:latin typeface="Alata" panose="020B0604020202020204" charset="-18"/>
              </a:rPr>
              <a:t>Proof</a:t>
            </a:r>
            <a:r>
              <a:rPr lang="cs-CZ" dirty="0">
                <a:latin typeface="Alata" panose="020B0604020202020204" charset="-18"/>
              </a:rPr>
              <a:t> of </a:t>
            </a:r>
            <a:r>
              <a:rPr lang="cs-CZ" dirty="0" err="1">
                <a:latin typeface="Alata" panose="020B0604020202020204" charset="-18"/>
              </a:rPr>
              <a:t>Stake</a:t>
            </a:r>
            <a:r>
              <a:rPr lang="cs-CZ" dirty="0">
                <a:latin typeface="Alata" panose="020B0604020202020204" charset="-18"/>
              </a:rPr>
              <a:t> (</a:t>
            </a:r>
            <a:r>
              <a:rPr lang="cs-CZ" dirty="0" err="1">
                <a:latin typeface="Alata" panose="020B0604020202020204" charset="-18"/>
              </a:rPr>
              <a:t>PoS</a:t>
            </a:r>
            <a:r>
              <a:rPr lang="cs-CZ" dirty="0">
                <a:latin typeface="Alata" panose="020B0604020202020204" charset="-18"/>
              </a:rPr>
              <a:t>)</a:t>
            </a:r>
          </a:p>
          <a:p>
            <a:pPr lvl="0">
              <a:spcBef>
                <a:spcPts val="1000"/>
              </a:spcBef>
            </a:pPr>
            <a:r>
              <a:rPr lang="pt-BR" dirty="0">
                <a:latin typeface="Alata" panose="020B0604020202020204" charset="-18"/>
              </a:rPr>
              <a:t>Validace transakcí bez centrální autority</a:t>
            </a:r>
            <a:endParaRPr lang="cs-CZ" dirty="0">
              <a:latin typeface="Alata" panose="020B0604020202020204" charset="-18"/>
            </a:endParaRPr>
          </a:p>
        </p:txBody>
      </p:sp>
      <p:sp>
        <p:nvSpPr>
          <p:cNvPr id="3" name="Google Shape;314;p32">
            <a:extLst>
              <a:ext uri="{FF2B5EF4-FFF2-40B4-BE49-F238E27FC236}">
                <a16:creationId xmlns:a16="http://schemas.microsoft.com/office/drawing/2014/main" id="{3EAB2076-A4F6-C957-9FC0-291A560EE627}"/>
              </a:ext>
            </a:extLst>
          </p:cNvPr>
          <p:cNvSpPr txBox="1">
            <a:spLocks/>
          </p:cNvSpPr>
          <p:nvPr/>
        </p:nvSpPr>
        <p:spPr>
          <a:xfrm>
            <a:off x="119921" y="879019"/>
            <a:ext cx="682053" cy="73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0">
              <a:buClrTx/>
              <a:buFontTx/>
            </a:pPr>
            <a:r>
              <a:rPr lang="cs-CZ" sz="3200" b="1" dirty="0">
                <a:solidFill>
                  <a:schemeClr val="bg2"/>
                </a:solidFill>
                <a:latin typeface="Alata" panose="020B0604020202020204" charset="-18"/>
              </a:rPr>
              <a:t>01</a:t>
            </a:r>
            <a:endParaRPr lang="en" b="1" dirty="0">
              <a:solidFill>
                <a:schemeClr val="bg2"/>
              </a:solidFill>
              <a:latin typeface="Alata" panose="020B0604020202020204" charset="-18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0ADE199-434B-AC88-AB9C-2EA67BC227F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763" r="20763"/>
          <a:stretch/>
        </p:blipFill>
        <p:spPr/>
      </p:pic>
    </p:spTree>
    <p:extLst>
      <p:ext uri="{BB962C8B-B14F-4D97-AF65-F5344CB8AC3E}">
        <p14:creationId xmlns:p14="http://schemas.microsoft.com/office/powerpoint/2010/main" val="3208787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sthetic Tech Style Social Media Strategy by Slidesgo">
  <a:themeElements>
    <a:clrScheme name="Simple Light">
      <a:dk1>
        <a:srgbClr val="FFFFFF"/>
      </a:dk1>
      <a:lt1>
        <a:srgbClr val="00154E"/>
      </a:lt1>
      <a:dk2>
        <a:srgbClr val="6FDBF3"/>
      </a:dk2>
      <a:lt2>
        <a:srgbClr val="1A1DFE"/>
      </a:lt2>
      <a:accent1>
        <a:srgbClr val="E2C9F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556</Words>
  <Application>Microsoft Office PowerPoint</Application>
  <PresentationFormat>Předvádění na obrazovce (16:9)</PresentationFormat>
  <Paragraphs>159</Paragraphs>
  <Slides>28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Nunito Light</vt:lpstr>
      <vt:lpstr>Arial</vt:lpstr>
      <vt:lpstr>Alata</vt:lpstr>
      <vt:lpstr>Aptos Display</vt:lpstr>
      <vt:lpstr>Shippori Antique</vt:lpstr>
      <vt:lpstr>Aesthetic Tech Style Social Media Strategy by Slidesgo</vt:lpstr>
      <vt:lpstr>Blockchain</vt:lpstr>
      <vt:lpstr>Na co se dnes podíváme?</vt:lpstr>
      <vt:lpstr>Co to blockchain je a jak vlastně funguje </vt:lpstr>
      <vt:lpstr>Definice</vt:lpstr>
      <vt:lpstr>Stručná historie</vt:lpstr>
      <vt:lpstr>Důležitost technologie</vt:lpstr>
      <vt:lpstr>Jak blockchain funguje</vt:lpstr>
      <vt:lpstr>Bloky, řetězy a kryptografické hashe</vt:lpstr>
      <vt:lpstr>Konsenzuální mechanismy</vt:lpstr>
      <vt:lpstr>Klíčové komponenty blockchainu </vt:lpstr>
      <vt:lpstr>Uzly</vt:lpstr>
      <vt:lpstr>Chytré kontrakty</vt:lpstr>
      <vt:lpstr>Kryptografie</vt:lpstr>
      <vt:lpstr>Aplikace blockchainové technologie </vt:lpstr>
      <vt:lpstr>Aplikace blockchainové technologie</vt:lpstr>
      <vt:lpstr>Výhody a nevýhody </vt:lpstr>
      <vt:lpstr>Výhody</vt:lpstr>
      <vt:lpstr>Nevýhody</vt:lpstr>
      <vt:lpstr>Typy blockchainu </vt:lpstr>
      <vt:lpstr>Veřejné blockchainy</vt:lpstr>
      <vt:lpstr>Soukromé blockchainy</vt:lpstr>
      <vt:lpstr>Konsorciální blockchainy</vt:lpstr>
      <vt:lpstr>Hybridní blockchainy</vt:lpstr>
      <vt:lpstr>Sidechains (boční řetězce)</vt:lpstr>
      <vt:lpstr>Budoucnost</vt:lpstr>
      <vt:lpstr>Budoucnost</vt:lpstr>
      <vt:lpstr>Děkujeme za pozornost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</dc:title>
  <cp:lastModifiedBy>Thomas Shon</cp:lastModifiedBy>
  <cp:revision>3</cp:revision>
  <dcterms:modified xsi:type="dcterms:W3CDTF">2024-05-21T10:12:22Z</dcterms:modified>
</cp:coreProperties>
</file>